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d2abad378645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a7ec2dd98a45cc"/>
  </p:sldMasterIdLst>
  <p:sldIdLst>
    <p:sldId xmlns:r="http://schemas.openxmlformats.org/officeDocument/2006/relationships" id="256" r:id="R17f3809da0b142e5"/>
    <p:sldId xmlns:r="http://schemas.openxmlformats.org/officeDocument/2006/relationships" id="257" r:id="Re15c5175959b4e7b"/>
    <p:sldId xmlns:r="http://schemas.openxmlformats.org/officeDocument/2006/relationships" id="258" r:id="Rf62c4cba4819435e"/>
    <p:sldId xmlns:r="http://schemas.openxmlformats.org/officeDocument/2006/relationships" id="259" r:id="Rd50805eef73c4ed7"/>
    <p:sldId xmlns:r="http://schemas.openxmlformats.org/officeDocument/2006/relationships" id="260" r:id="Re979eba636784b4e"/>
    <p:sldId xmlns:r="http://schemas.openxmlformats.org/officeDocument/2006/relationships" id="261" r:id="R85e6dea003144212"/>
    <p:sldId xmlns:r="http://schemas.openxmlformats.org/officeDocument/2006/relationships" id="262" r:id="Rb3ef993a308241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a7ec2dd98a45cc" /><Relationship Type="http://schemas.openxmlformats.org/officeDocument/2006/relationships/slide" Target="/ppt/slides/slide1.xml" Id="R17f3809da0b142e5" /><Relationship Type="http://schemas.openxmlformats.org/officeDocument/2006/relationships/slide" Target="/ppt/slides/slide2.xml" Id="Re15c5175959b4e7b" /><Relationship Type="http://schemas.openxmlformats.org/officeDocument/2006/relationships/slide" Target="/ppt/slides/slide3.xml" Id="Rf62c4cba4819435e" /><Relationship Type="http://schemas.openxmlformats.org/officeDocument/2006/relationships/slide" Target="/ppt/slides/slide4.xml" Id="Rd50805eef73c4ed7" /><Relationship Type="http://schemas.openxmlformats.org/officeDocument/2006/relationships/slide" Target="/ppt/slides/slide5.xml" Id="Re979eba636784b4e" /><Relationship Type="http://schemas.openxmlformats.org/officeDocument/2006/relationships/slide" Target="/ppt/slides/slide6.xml" Id="R85e6dea003144212" /><Relationship Type="http://schemas.openxmlformats.org/officeDocument/2006/relationships/slide" Target="/ppt/slides/slide7.xml" Id="Rb3ef993a308241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4b072da1074e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d02cd2f1344da1" /><Relationship Type="http://schemas.openxmlformats.org/officeDocument/2006/relationships/theme" Target="/ppt/slideMasters/theme/theme1.xml" Id="R039bbe622b524a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d02cd2f1344d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59738de7164c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dc2d6f22843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5cbe81c4ba45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395b36590748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513cce52eb4e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93176ecfb142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d9a2b8978541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KJØYA HYTTEGREND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KJØYA HYTTEGREND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KJØYA HYTTEGREND AS ble etablert [år] og holder til i Stathelle.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KJØYA HYTTEGREND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KJØYA HYTTEGREND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KJØYA HYTTEGREND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115 650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4 424 729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4 484 364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KJØYA HYTTEGREND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KJENNERUD INGER M TROSBY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KJØYA HYTTEGREND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Kjønnøyaveien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3967 Stathelle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96 60 07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989 234 595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KJØYA HYTTEGREND AS</a:t>
            </a:r>
          </a:p>
        </p:txBody>
      </p:sp>
    </p:spTree>
  </p:cSld>
  <p:clrMapOvr>
    <a:masterClrMapping xmlns:a="http://schemas.openxmlformats.org/drawingml/2006/main"/>
  </p:clrMapOvr>
</p:sld>
</file>