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36064efa484c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fb3095811b45e0"/>
  </p:sldMasterIdLst>
  <p:sldIdLst>
    <p:sldId xmlns:r="http://schemas.openxmlformats.org/officeDocument/2006/relationships" id="256" r:id="R19bfa6cb008542b8"/>
    <p:sldId xmlns:r="http://schemas.openxmlformats.org/officeDocument/2006/relationships" id="257" r:id="Re762053a6e4d4c00"/>
    <p:sldId xmlns:r="http://schemas.openxmlformats.org/officeDocument/2006/relationships" id="258" r:id="Rf0974298ffcb4255"/>
    <p:sldId xmlns:r="http://schemas.openxmlformats.org/officeDocument/2006/relationships" id="259" r:id="Rdd1cc103696e49c2"/>
    <p:sldId xmlns:r="http://schemas.openxmlformats.org/officeDocument/2006/relationships" id="260" r:id="R478e60af50a54f0c"/>
    <p:sldId xmlns:r="http://schemas.openxmlformats.org/officeDocument/2006/relationships" id="261" r:id="Rf0b474a3c97b40c4"/>
    <p:sldId xmlns:r="http://schemas.openxmlformats.org/officeDocument/2006/relationships" id="262" r:id="R53c0ce962b8547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b3095811b45e0" /><Relationship Type="http://schemas.openxmlformats.org/officeDocument/2006/relationships/slide" Target="/ppt/slides/slide1.xml" Id="R19bfa6cb008542b8" /><Relationship Type="http://schemas.openxmlformats.org/officeDocument/2006/relationships/slide" Target="/ppt/slides/slide2.xml" Id="Re762053a6e4d4c00" /><Relationship Type="http://schemas.openxmlformats.org/officeDocument/2006/relationships/slide" Target="/ppt/slides/slide3.xml" Id="Rf0974298ffcb4255" /><Relationship Type="http://schemas.openxmlformats.org/officeDocument/2006/relationships/slide" Target="/ppt/slides/slide4.xml" Id="Rdd1cc103696e49c2" /><Relationship Type="http://schemas.openxmlformats.org/officeDocument/2006/relationships/slide" Target="/ppt/slides/slide5.xml" Id="R478e60af50a54f0c" /><Relationship Type="http://schemas.openxmlformats.org/officeDocument/2006/relationships/slide" Target="/ppt/slides/slide6.xml" Id="Rf0b474a3c97b40c4" /><Relationship Type="http://schemas.openxmlformats.org/officeDocument/2006/relationships/slide" Target="/ppt/slides/slide7.xml" Id="R53c0ce962b8547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4dc3379d14c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6fbbbe1a7498a" /><Relationship Type="http://schemas.openxmlformats.org/officeDocument/2006/relationships/theme" Target="/ppt/slideMasters/theme/theme1.xml" Id="R261257989fcf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6fbbbe1a7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928f8c756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3d9314e4e43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e9f264b7a49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7696ce7534a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fc95548ce47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c5241395742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a479bb953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−5 698 241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28 597 031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35 849 926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SANDERSEN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