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eefc10370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32ba1527f4f46"/>
  </p:sldMasterIdLst>
  <p:sldIdLst>
    <p:sldId xmlns:r="http://schemas.openxmlformats.org/officeDocument/2006/relationships" id="256" r:id="R4e2451e3cb4a4127"/>
    <p:sldId xmlns:r="http://schemas.openxmlformats.org/officeDocument/2006/relationships" id="257" r:id="Rf7ba72db3e1240f3"/>
    <p:sldId xmlns:r="http://schemas.openxmlformats.org/officeDocument/2006/relationships" id="258" r:id="R340340ad80e0489b"/>
    <p:sldId xmlns:r="http://schemas.openxmlformats.org/officeDocument/2006/relationships" id="259" r:id="Rf6217c541a924e69"/>
    <p:sldId xmlns:r="http://schemas.openxmlformats.org/officeDocument/2006/relationships" id="260" r:id="R0fa95778864741cf"/>
    <p:sldId xmlns:r="http://schemas.openxmlformats.org/officeDocument/2006/relationships" id="261" r:id="R6fcb4b97a7284b36"/>
    <p:sldId xmlns:r="http://schemas.openxmlformats.org/officeDocument/2006/relationships" id="262" r:id="R85ddcd885a66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32ba1527f4f46" /><Relationship Type="http://schemas.openxmlformats.org/officeDocument/2006/relationships/slide" Target="/ppt/slides/slide1.xml" Id="R4e2451e3cb4a4127" /><Relationship Type="http://schemas.openxmlformats.org/officeDocument/2006/relationships/slide" Target="/ppt/slides/slide2.xml" Id="Rf7ba72db3e1240f3" /><Relationship Type="http://schemas.openxmlformats.org/officeDocument/2006/relationships/slide" Target="/ppt/slides/slide3.xml" Id="R340340ad80e0489b" /><Relationship Type="http://schemas.openxmlformats.org/officeDocument/2006/relationships/slide" Target="/ppt/slides/slide4.xml" Id="Rf6217c541a924e69" /><Relationship Type="http://schemas.openxmlformats.org/officeDocument/2006/relationships/slide" Target="/ppt/slides/slide5.xml" Id="R0fa95778864741cf" /><Relationship Type="http://schemas.openxmlformats.org/officeDocument/2006/relationships/slide" Target="/ppt/slides/slide6.xml" Id="R6fcb4b97a7284b36" /><Relationship Type="http://schemas.openxmlformats.org/officeDocument/2006/relationships/slide" Target="/ppt/slides/slide7.xml" Id="R85ddcd885a66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19fbbd6ef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93539a5c42d7" /><Relationship Type="http://schemas.openxmlformats.org/officeDocument/2006/relationships/theme" Target="/ppt/slideMasters/theme/theme1.xml" Id="Re0d277cc9984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e93539a5c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5ea459c340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cc355d70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c3fbde849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320c37ef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e2eeb8cbd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561987b33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0284d65a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