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92c7fbf6f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dbed2b59543a7"/>
  </p:sldMasterIdLst>
  <p:sldIdLst>
    <p:sldId xmlns:r="http://schemas.openxmlformats.org/officeDocument/2006/relationships" id="256" r:id="Ra1546cdb32f24818"/>
    <p:sldId xmlns:r="http://schemas.openxmlformats.org/officeDocument/2006/relationships" id="257" r:id="R0d308bf095d94a95"/>
    <p:sldId xmlns:r="http://schemas.openxmlformats.org/officeDocument/2006/relationships" id="258" r:id="R052c2021a4bf4ba7"/>
    <p:sldId xmlns:r="http://schemas.openxmlformats.org/officeDocument/2006/relationships" id="259" r:id="Re53136f26bb14fbf"/>
    <p:sldId xmlns:r="http://schemas.openxmlformats.org/officeDocument/2006/relationships" id="260" r:id="Rf0f69b05512f462d"/>
    <p:sldId xmlns:r="http://schemas.openxmlformats.org/officeDocument/2006/relationships" id="261" r:id="R2f166624dbc34bbd"/>
    <p:sldId xmlns:r="http://schemas.openxmlformats.org/officeDocument/2006/relationships" id="262" r:id="R5e0c989a4736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dbed2b59543a7" /><Relationship Type="http://schemas.openxmlformats.org/officeDocument/2006/relationships/slide" Target="/ppt/slides/slide1.xml" Id="Ra1546cdb32f24818" /><Relationship Type="http://schemas.openxmlformats.org/officeDocument/2006/relationships/slide" Target="/ppt/slides/slide2.xml" Id="R0d308bf095d94a95" /><Relationship Type="http://schemas.openxmlformats.org/officeDocument/2006/relationships/slide" Target="/ppt/slides/slide3.xml" Id="R052c2021a4bf4ba7" /><Relationship Type="http://schemas.openxmlformats.org/officeDocument/2006/relationships/slide" Target="/ppt/slides/slide4.xml" Id="Re53136f26bb14fbf" /><Relationship Type="http://schemas.openxmlformats.org/officeDocument/2006/relationships/slide" Target="/ppt/slides/slide5.xml" Id="Rf0f69b05512f462d" /><Relationship Type="http://schemas.openxmlformats.org/officeDocument/2006/relationships/slide" Target="/ppt/slides/slide6.xml" Id="R2f166624dbc34bbd" /><Relationship Type="http://schemas.openxmlformats.org/officeDocument/2006/relationships/slide" Target="/ppt/slides/slide7.xml" Id="R5e0c989a4736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0f9fea09f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f5a9fbf1f415a" /><Relationship Type="http://schemas.openxmlformats.org/officeDocument/2006/relationships/theme" Target="/ppt/slideMasters/theme/theme1.xml" Id="R9b2b65ff4420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f5a9fbf1f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3a51bef0348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f9fc215bd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8dd85d585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acb1adcc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4115a25694e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b060a94be47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848a3956a4d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SORTEDAL &amp; DAHLE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SORTEDAL &amp;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SORTEDAL &amp; DAHLE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SORTEDAL &amp;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SORTEDAL &amp;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SORTEDAL &amp;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11 524 990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11 924 990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SORTEDAL &amp;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ROGER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SORTEDAL JAN THOMAS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SORTEDAL &amp;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989 231 715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SORTEDAL &amp; DAHLE HOLDING AS</a:t>
            </a:r>
          </a:p>
        </p:txBody>
      </p:sp>
    </p:spTree>
  </p:cSld>
  <p:clrMapOvr>
    <a:masterClrMapping xmlns:a="http://schemas.openxmlformats.org/drawingml/2006/main"/>
  </p:clrMapOvr>
</p:sld>
</file>