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b1e483ef4fa48c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3f08c86abb410e"/>
  </p:sldMasterIdLst>
  <p:sldIdLst>
    <p:sldId xmlns:r="http://schemas.openxmlformats.org/officeDocument/2006/relationships" id="256" r:id="Rb7dc3fdccf6a443d"/>
    <p:sldId xmlns:r="http://schemas.openxmlformats.org/officeDocument/2006/relationships" id="257" r:id="R83268f945a164b23"/>
    <p:sldId xmlns:r="http://schemas.openxmlformats.org/officeDocument/2006/relationships" id="258" r:id="R005b187779724acb"/>
    <p:sldId xmlns:r="http://schemas.openxmlformats.org/officeDocument/2006/relationships" id="259" r:id="Ra61eec98a2764610"/>
    <p:sldId xmlns:r="http://schemas.openxmlformats.org/officeDocument/2006/relationships" id="260" r:id="R4cfcf91359a64f53"/>
    <p:sldId xmlns:r="http://schemas.openxmlformats.org/officeDocument/2006/relationships" id="261" r:id="R384f889495344ec2"/>
    <p:sldId xmlns:r="http://schemas.openxmlformats.org/officeDocument/2006/relationships" id="262" r:id="R46c33709b4084b7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3f08c86abb410e" /><Relationship Type="http://schemas.openxmlformats.org/officeDocument/2006/relationships/slide" Target="/ppt/slides/slide1.xml" Id="Rb7dc3fdccf6a443d" /><Relationship Type="http://schemas.openxmlformats.org/officeDocument/2006/relationships/slide" Target="/ppt/slides/slide2.xml" Id="R83268f945a164b23" /><Relationship Type="http://schemas.openxmlformats.org/officeDocument/2006/relationships/slide" Target="/ppt/slides/slide3.xml" Id="R005b187779724acb" /><Relationship Type="http://schemas.openxmlformats.org/officeDocument/2006/relationships/slide" Target="/ppt/slides/slide4.xml" Id="Ra61eec98a2764610" /><Relationship Type="http://schemas.openxmlformats.org/officeDocument/2006/relationships/slide" Target="/ppt/slides/slide5.xml" Id="R4cfcf91359a64f53" /><Relationship Type="http://schemas.openxmlformats.org/officeDocument/2006/relationships/slide" Target="/ppt/slides/slide6.xml" Id="R384f889495344ec2" /><Relationship Type="http://schemas.openxmlformats.org/officeDocument/2006/relationships/slide" Target="/ppt/slides/slide7.xml" Id="R46c33709b4084b7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1ce4e6766d4c3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42f19acc534c92" /><Relationship Type="http://schemas.openxmlformats.org/officeDocument/2006/relationships/theme" Target="/ppt/slideMasters/theme/theme1.xml" Id="R4a03eb454bbc49b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42f19acc534c9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ff797b632943f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3082ca81424fd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4d5d74d0144a6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b94034e0e5450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6a6b8af8af408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95b5a7f3c2405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394832053d40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FIRDA REVISJON &amp; RÅDGIVNING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FIRDA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FIRDA REVISJON &amp; RÅDGIVNING AS ble etablert [år] og holder til i Førde.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FIRDA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FIRDA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FIRDA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8 189 250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3 170 325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2 523 103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2 664 383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4 436 271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FIRDA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HANS MAGNAR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KRIKEN UNNI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FIRDA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Elvegården, Naustdalsvegen 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6800 Førde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41 78 54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post@firdarevisjon.no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www.firdarevisjon.no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989 230 921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FIRDA REVISJON &amp; RÅDGIVNING AS</a:t>
            </a:r>
          </a:p>
        </p:txBody>
      </p:sp>
    </p:spTree>
  </p:cSld>
  <p:clrMapOvr>
    <a:masterClrMapping xmlns:a="http://schemas.openxmlformats.org/drawingml/2006/main"/>
  </p:clrMapOvr>
</p:sld>
</file>