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98a708b04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895470c234e10"/>
  </p:sldMasterIdLst>
  <p:sldIdLst>
    <p:sldId xmlns:r="http://schemas.openxmlformats.org/officeDocument/2006/relationships" id="256" r:id="R4345687be90f4cf8"/>
    <p:sldId xmlns:r="http://schemas.openxmlformats.org/officeDocument/2006/relationships" id="257" r:id="Rea480f5830164fe7"/>
    <p:sldId xmlns:r="http://schemas.openxmlformats.org/officeDocument/2006/relationships" id="258" r:id="R703fa3765dca4ece"/>
    <p:sldId xmlns:r="http://schemas.openxmlformats.org/officeDocument/2006/relationships" id="259" r:id="R11a1d48af9bb4c1d"/>
    <p:sldId xmlns:r="http://schemas.openxmlformats.org/officeDocument/2006/relationships" id="260" r:id="Rb927a081ed4747bc"/>
    <p:sldId xmlns:r="http://schemas.openxmlformats.org/officeDocument/2006/relationships" id="261" r:id="R0dfe00c1d5804671"/>
    <p:sldId xmlns:r="http://schemas.openxmlformats.org/officeDocument/2006/relationships" id="262" r:id="R0b0ef77d62d7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895470c234e10" /><Relationship Type="http://schemas.openxmlformats.org/officeDocument/2006/relationships/slide" Target="/ppt/slides/slide1.xml" Id="R4345687be90f4cf8" /><Relationship Type="http://schemas.openxmlformats.org/officeDocument/2006/relationships/slide" Target="/ppt/slides/slide2.xml" Id="Rea480f5830164fe7" /><Relationship Type="http://schemas.openxmlformats.org/officeDocument/2006/relationships/slide" Target="/ppt/slides/slide3.xml" Id="R703fa3765dca4ece" /><Relationship Type="http://schemas.openxmlformats.org/officeDocument/2006/relationships/slide" Target="/ppt/slides/slide4.xml" Id="R11a1d48af9bb4c1d" /><Relationship Type="http://schemas.openxmlformats.org/officeDocument/2006/relationships/slide" Target="/ppt/slides/slide5.xml" Id="Rb927a081ed4747bc" /><Relationship Type="http://schemas.openxmlformats.org/officeDocument/2006/relationships/slide" Target="/ppt/slides/slide6.xml" Id="R0dfe00c1d5804671" /><Relationship Type="http://schemas.openxmlformats.org/officeDocument/2006/relationships/slide" Target="/ppt/slides/slide7.xml" Id="R0b0ef77d62d7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f05b2237e44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0375d6691478f" /><Relationship Type="http://schemas.openxmlformats.org/officeDocument/2006/relationships/theme" Target="/ppt/slideMasters/theme/theme1.xml" Id="Rbc8f1826deef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0375d669147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e70910b3f49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c18e78eb14b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24ab4998c45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2572add2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cfe174adc46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44bbe964a4f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927a5a799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INDIGO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INDIGO VEKST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18 244 676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LEIRE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Siriskjeret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