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52f880b8564c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a925f6db424f8c"/>
  </p:sldMasterIdLst>
  <p:sldIdLst>
    <p:sldId xmlns:r="http://schemas.openxmlformats.org/officeDocument/2006/relationships" id="256" r:id="R39c5f4752bbd4d67"/>
    <p:sldId xmlns:r="http://schemas.openxmlformats.org/officeDocument/2006/relationships" id="257" r:id="R89eb06f3a93b4d7f"/>
    <p:sldId xmlns:r="http://schemas.openxmlformats.org/officeDocument/2006/relationships" id="258" r:id="R9861ec16f94b4ef0"/>
    <p:sldId xmlns:r="http://schemas.openxmlformats.org/officeDocument/2006/relationships" id="259" r:id="Re7bf778ecb964a98"/>
    <p:sldId xmlns:r="http://schemas.openxmlformats.org/officeDocument/2006/relationships" id="260" r:id="R9162cd18d9b942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a925f6db424f8c" /><Relationship Type="http://schemas.openxmlformats.org/officeDocument/2006/relationships/slide" Target="/ppt/slides/slide1.xml" Id="R39c5f4752bbd4d67" /><Relationship Type="http://schemas.openxmlformats.org/officeDocument/2006/relationships/slide" Target="/ppt/slides/slide2.xml" Id="R89eb06f3a93b4d7f" /><Relationship Type="http://schemas.openxmlformats.org/officeDocument/2006/relationships/slide" Target="/ppt/slides/slide3.xml" Id="R9861ec16f94b4ef0" /><Relationship Type="http://schemas.openxmlformats.org/officeDocument/2006/relationships/slide" Target="/ppt/slides/slide4.xml" Id="Re7bf778ecb964a98" /><Relationship Type="http://schemas.openxmlformats.org/officeDocument/2006/relationships/slide" Target="/ppt/slides/slide5.xml" Id="R9162cd18d9b942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17cf0d885f40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dc349699e4af6" /><Relationship Type="http://schemas.openxmlformats.org/officeDocument/2006/relationships/theme" Target="/ppt/slideMasters/theme/theme1.xml" Id="Rdd1a1bcb12a44e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7dc349699e4a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b016a879c4c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d75789cae48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64841a77a4c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28acfca6c48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58a86c83b42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989 228 749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