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41eccda354c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0aaee43a714809"/>
  </p:sldMasterIdLst>
  <p:sldIdLst>
    <p:sldId xmlns:r="http://schemas.openxmlformats.org/officeDocument/2006/relationships" id="256" r:id="Rc248291609714248"/>
    <p:sldId xmlns:r="http://schemas.openxmlformats.org/officeDocument/2006/relationships" id="257" r:id="R252a12c6b2cb48b3"/>
    <p:sldId xmlns:r="http://schemas.openxmlformats.org/officeDocument/2006/relationships" id="258" r:id="R806375cb297b4f63"/>
    <p:sldId xmlns:r="http://schemas.openxmlformats.org/officeDocument/2006/relationships" id="259" r:id="Rb388a799b4a7444d"/>
    <p:sldId xmlns:r="http://schemas.openxmlformats.org/officeDocument/2006/relationships" id="260" r:id="R2af86a5a44374d9e"/>
    <p:sldId xmlns:r="http://schemas.openxmlformats.org/officeDocument/2006/relationships" id="261" r:id="R6c3d4e33819340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aaee43a714809" /><Relationship Type="http://schemas.openxmlformats.org/officeDocument/2006/relationships/slide" Target="/ppt/slides/slide1.xml" Id="Rc248291609714248" /><Relationship Type="http://schemas.openxmlformats.org/officeDocument/2006/relationships/slide" Target="/ppt/slides/slide2.xml" Id="R252a12c6b2cb48b3" /><Relationship Type="http://schemas.openxmlformats.org/officeDocument/2006/relationships/slide" Target="/ppt/slides/slide3.xml" Id="R806375cb297b4f63" /><Relationship Type="http://schemas.openxmlformats.org/officeDocument/2006/relationships/slide" Target="/ppt/slides/slide4.xml" Id="Rb388a799b4a7444d" /><Relationship Type="http://schemas.openxmlformats.org/officeDocument/2006/relationships/slide" Target="/ppt/slides/slide5.xml" Id="R2af86a5a44374d9e" /><Relationship Type="http://schemas.openxmlformats.org/officeDocument/2006/relationships/slide" Target="/ppt/slides/slide6.xml" Id="R6c3d4e33819340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36bdaa8a74f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5ce27006244c6" /><Relationship Type="http://schemas.openxmlformats.org/officeDocument/2006/relationships/theme" Target="/ppt/slideMasters/theme/theme1.xml" Id="R284eb6bf20154b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65ce270062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c6ad3c65749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e024f0dc040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7baad183040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35f7011cc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2d6b5db1d42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c6980291944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LILLESTRØM INDUSTRIER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LILLESTRØM INDUSTRIER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1 283 641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1 665 556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2 685 556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989 228 048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INDUSTRIER AS</a:t>
            </a:r>
          </a:p>
        </p:txBody>
      </p:sp>
    </p:spTree>
  </p:cSld>
  <p:clrMapOvr>
    <a:masterClrMapping xmlns:a="http://schemas.openxmlformats.org/drawingml/2006/main"/>
  </p:clrMapOvr>
</p:sld>
</file>