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6b8464f84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8488580314538"/>
  </p:sldMasterIdLst>
  <p:sldIdLst>
    <p:sldId xmlns:r="http://schemas.openxmlformats.org/officeDocument/2006/relationships" id="256" r:id="R743d346b9d4c400f"/>
    <p:sldId xmlns:r="http://schemas.openxmlformats.org/officeDocument/2006/relationships" id="257" r:id="Rf3a03f1c7cec4f97"/>
    <p:sldId xmlns:r="http://schemas.openxmlformats.org/officeDocument/2006/relationships" id="258" r:id="R9eb64657b8f94cc9"/>
    <p:sldId xmlns:r="http://schemas.openxmlformats.org/officeDocument/2006/relationships" id="259" r:id="Rdbf921c8c6914c07"/>
    <p:sldId xmlns:r="http://schemas.openxmlformats.org/officeDocument/2006/relationships" id="260" r:id="R17b469fa99bc4359"/>
    <p:sldId xmlns:r="http://schemas.openxmlformats.org/officeDocument/2006/relationships" id="261" r:id="Rf85b01593cc4400e"/>
    <p:sldId xmlns:r="http://schemas.openxmlformats.org/officeDocument/2006/relationships" id="262" r:id="Refeaf5824dc6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8488580314538" /><Relationship Type="http://schemas.openxmlformats.org/officeDocument/2006/relationships/slide" Target="/ppt/slides/slide1.xml" Id="R743d346b9d4c400f" /><Relationship Type="http://schemas.openxmlformats.org/officeDocument/2006/relationships/slide" Target="/ppt/slides/slide2.xml" Id="Rf3a03f1c7cec4f97" /><Relationship Type="http://schemas.openxmlformats.org/officeDocument/2006/relationships/slide" Target="/ppt/slides/slide3.xml" Id="R9eb64657b8f94cc9" /><Relationship Type="http://schemas.openxmlformats.org/officeDocument/2006/relationships/slide" Target="/ppt/slides/slide4.xml" Id="Rdbf921c8c6914c07" /><Relationship Type="http://schemas.openxmlformats.org/officeDocument/2006/relationships/slide" Target="/ppt/slides/slide5.xml" Id="R17b469fa99bc4359" /><Relationship Type="http://schemas.openxmlformats.org/officeDocument/2006/relationships/slide" Target="/ppt/slides/slide6.xml" Id="Rf85b01593cc4400e" /><Relationship Type="http://schemas.openxmlformats.org/officeDocument/2006/relationships/slide" Target="/ppt/slides/slide7.xml" Id="Refeaf5824dc6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cb5c0d08d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31316bb44827" /><Relationship Type="http://schemas.openxmlformats.org/officeDocument/2006/relationships/theme" Target="/ppt/slideMasters/theme/theme1.xml" Id="Rc837859ff4ee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e31316bb4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1d93c1eaf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e3847facd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046cb827a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b43943227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9fcd7d3c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93c3e723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f4ea005b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VINDMØLLE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VINDMØLLE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15 697 565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BARBRO ADELE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PER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Reinslettveien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