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06ad8ab6564e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bb326bd71746a1"/>
  </p:sldMasterIdLst>
  <p:sldIdLst>
    <p:sldId xmlns:r="http://schemas.openxmlformats.org/officeDocument/2006/relationships" id="256" r:id="Rcc4df6298e8f47ca"/>
    <p:sldId xmlns:r="http://schemas.openxmlformats.org/officeDocument/2006/relationships" id="257" r:id="R77d4ff78b046467e"/>
    <p:sldId xmlns:r="http://schemas.openxmlformats.org/officeDocument/2006/relationships" id="258" r:id="Rac5b0965d1e34039"/>
    <p:sldId xmlns:r="http://schemas.openxmlformats.org/officeDocument/2006/relationships" id="259" r:id="R26b201751fa14317"/>
    <p:sldId xmlns:r="http://schemas.openxmlformats.org/officeDocument/2006/relationships" id="260" r:id="R12956cee06b64131"/>
    <p:sldId xmlns:r="http://schemas.openxmlformats.org/officeDocument/2006/relationships" id="261" r:id="Rfcfe51c4989b4f62"/>
    <p:sldId xmlns:r="http://schemas.openxmlformats.org/officeDocument/2006/relationships" id="262" r:id="Rdf9bce31a4f144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b326bd71746a1" /><Relationship Type="http://schemas.openxmlformats.org/officeDocument/2006/relationships/slide" Target="/ppt/slides/slide1.xml" Id="Rcc4df6298e8f47ca" /><Relationship Type="http://schemas.openxmlformats.org/officeDocument/2006/relationships/slide" Target="/ppt/slides/slide2.xml" Id="R77d4ff78b046467e" /><Relationship Type="http://schemas.openxmlformats.org/officeDocument/2006/relationships/slide" Target="/ppt/slides/slide3.xml" Id="Rac5b0965d1e34039" /><Relationship Type="http://schemas.openxmlformats.org/officeDocument/2006/relationships/slide" Target="/ppt/slides/slide4.xml" Id="R26b201751fa14317" /><Relationship Type="http://schemas.openxmlformats.org/officeDocument/2006/relationships/slide" Target="/ppt/slides/slide5.xml" Id="R12956cee06b64131" /><Relationship Type="http://schemas.openxmlformats.org/officeDocument/2006/relationships/slide" Target="/ppt/slides/slide6.xml" Id="Rfcfe51c4989b4f62" /><Relationship Type="http://schemas.openxmlformats.org/officeDocument/2006/relationships/slide" Target="/ppt/slides/slide7.xml" Id="Rdf9bce31a4f144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ffbb223094b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2236bf77b42b0" /><Relationship Type="http://schemas.openxmlformats.org/officeDocument/2006/relationships/theme" Target="/ppt/slideMasters/theme/theme1.xml" Id="R92cc8cdc474242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12236bf77b42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0504964cd44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fb23580d443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46b252f9a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5331273a34d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6cd534f464c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1c252dfc04c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efbc0d4794f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 TROND WERNER LUNDE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 TROND WERNER LUNDE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11 510 792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11 545 022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TROND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plass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989 227 076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TROND WERNER LUNDE HOLDING AS</a:t>
            </a:r>
          </a:p>
        </p:txBody>
      </p:sp>
    </p:spTree>
  </p:cSld>
  <p:clrMapOvr>
    <a:masterClrMapping xmlns:a="http://schemas.openxmlformats.org/drawingml/2006/main"/>
  </p:clrMapOvr>
</p:sld>
</file>