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0318d877a0c4b5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c2470d3f2a947e0"/>
  </p:sldMasterIdLst>
  <p:sldIdLst>
    <p:sldId xmlns:r="http://schemas.openxmlformats.org/officeDocument/2006/relationships" id="256" r:id="Rfe94b04f817c48fb"/>
    <p:sldId xmlns:r="http://schemas.openxmlformats.org/officeDocument/2006/relationships" id="257" r:id="Ra148ccf0ca7c47b8"/>
    <p:sldId xmlns:r="http://schemas.openxmlformats.org/officeDocument/2006/relationships" id="258" r:id="Re20c976e8b904196"/>
    <p:sldId xmlns:r="http://schemas.openxmlformats.org/officeDocument/2006/relationships" id="259" r:id="R29998bbef265458f"/>
    <p:sldId xmlns:r="http://schemas.openxmlformats.org/officeDocument/2006/relationships" id="260" r:id="R2e4fc2d0fde24cf9"/>
    <p:sldId xmlns:r="http://schemas.openxmlformats.org/officeDocument/2006/relationships" id="261" r:id="Re66644b6e7fa48f8"/>
    <p:sldId xmlns:r="http://schemas.openxmlformats.org/officeDocument/2006/relationships" id="262" r:id="Radf8effab10b4f7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c2470d3f2a947e0" /><Relationship Type="http://schemas.openxmlformats.org/officeDocument/2006/relationships/slide" Target="/ppt/slides/slide1.xml" Id="Rfe94b04f817c48fb" /><Relationship Type="http://schemas.openxmlformats.org/officeDocument/2006/relationships/slide" Target="/ppt/slides/slide2.xml" Id="Ra148ccf0ca7c47b8" /><Relationship Type="http://schemas.openxmlformats.org/officeDocument/2006/relationships/slide" Target="/ppt/slides/slide3.xml" Id="Re20c976e8b904196" /><Relationship Type="http://schemas.openxmlformats.org/officeDocument/2006/relationships/slide" Target="/ppt/slides/slide4.xml" Id="R29998bbef265458f" /><Relationship Type="http://schemas.openxmlformats.org/officeDocument/2006/relationships/slide" Target="/ppt/slides/slide5.xml" Id="R2e4fc2d0fde24cf9" /><Relationship Type="http://schemas.openxmlformats.org/officeDocument/2006/relationships/slide" Target="/ppt/slides/slide6.xml" Id="Re66644b6e7fa48f8" /><Relationship Type="http://schemas.openxmlformats.org/officeDocument/2006/relationships/slide" Target="/ppt/slides/slide7.xml" Id="Radf8effab10b4f7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a6ce9216a1b4af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b52800eac44d3b" /><Relationship Type="http://schemas.openxmlformats.org/officeDocument/2006/relationships/theme" Target="/ppt/slideMasters/theme/theme1.xml" Id="R6996165e238249c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0b52800eac44d3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ca32739f6740e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d4a1e4954b463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95b2266eb84ec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0923557e06402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86e2b7bcff47b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498457bb384b0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8483568ddc490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FAMN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FAMN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FAMN AS ble etablert [år] og holder til i Skulestadmo.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FAMN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FAMN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FAMN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−22 928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950 968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13 226 168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13 324 739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FAMN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KYTE PER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FAMN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Koglehaugen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5710 Skulestadmo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56 51 86 89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989 224 921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FAMN AS</a:t>
            </a:r>
          </a:p>
        </p:txBody>
      </p:sp>
    </p:spTree>
  </p:cSld>
  <p:clrMapOvr>
    <a:masterClrMapping xmlns:a="http://schemas.openxmlformats.org/drawingml/2006/main"/>
  </p:clrMapOvr>
</p:sld>
</file>