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ea5094aa844d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7253d957f540d8"/>
  </p:sldMasterIdLst>
  <p:sldIdLst>
    <p:sldId xmlns:r="http://schemas.openxmlformats.org/officeDocument/2006/relationships" id="256" r:id="R77f65b0a424e4965"/>
    <p:sldId xmlns:r="http://schemas.openxmlformats.org/officeDocument/2006/relationships" id="257" r:id="R3a1f863e78734678"/>
    <p:sldId xmlns:r="http://schemas.openxmlformats.org/officeDocument/2006/relationships" id="258" r:id="R8ffb8b07d53d4623"/>
    <p:sldId xmlns:r="http://schemas.openxmlformats.org/officeDocument/2006/relationships" id="259" r:id="R7237dbacc8de495e"/>
    <p:sldId xmlns:r="http://schemas.openxmlformats.org/officeDocument/2006/relationships" id="260" r:id="Redc57350563b4cdf"/>
    <p:sldId xmlns:r="http://schemas.openxmlformats.org/officeDocument/2006/relationships" id="261" r:id="R1eae9360f9d54cc0"/>
    <p:sldId xmlns:r="http://schemas.openxmlformats.org/officeDocument/2006/relationships" id="262" r:id="R095a793f20bf4d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7253d957f540d8" /><Relationship Type="http://schemas.openxmlformats.org/officeDocument/2006/relationships/slide" Target="/ppt/slides/slide1.xml" Id="R77f65b0a424e4965" /><Relationship Type="http://schemas.openxmlformats.org/officeDocument/2006/relationships/slide" Target="/ppt/slides/slide2.xml" Id="R3a1f863e78734678" /><Relationship Type="http://schemas.openxmlformats.org/officeDocument/2006/relationships/slide" Target="/ppt/slides/slide3.xml" Id="R8ffb8b07d53d4623" /><Relationship Type="http://schemas.openxmlformats.org/officeDocument/2006/relationships/slide" Target="/ppt/slides/slide4.xml" Id="R7237dbacc8de495e" /><Relationship Type="http://schemas.openxmlformats.org/officeDocument/2006/relationships/slide" Target="/ppt/slides/slide5.xml" Id="Redc57350563b4cdf" /><Relationship Type="http://schemas.openxmlformats.org/officeDocument/2006/relationships/slide" Target="/ppt/slides/slide6.xml" Id="R1eae9360f9d54cc0" /><Relationship Type="http://schemas.openxmlformats.org/officeDocument/2006/relationships/slide" Target="/ppt/slides/slide7.xml" Id="R095a793f20bf4d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b093b17eb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abab346c04e74" /><Relationship Type="http://schemas.openxmlformats.org/officeDocument/2006/relationships/theme" Target="/ppt/slideMasters/theme/theme1.xml" Id="Rb2b9d5d1feec4c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4abab346c04e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2c875c02a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d5d742350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cf551dda3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2014839ba45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8a217b02f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4ef42260f47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ffe04ec0541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GRESVIK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GRESVIK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GRESVIK MARTE E B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GRESVIK OLAF JØRGEN FOSS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 LENI WILHELMS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 12D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olaf@gresvik.net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989 223 763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GRESVIK INVEST AS</a:t>
            </a:r>
          </a:p>
        </p:txBody>
      </p:sp>
    </p:spTree>
  </p:cSld>
  <p:clrMapOvr>
    <a:masterClrMapping xmlns:a="http://schemas.openxmlformats.org/drawingml/2006/main"/>
  </p:clrMapOvr>
</p:sld>
</file>