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0f34034dd346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db94f3e1264158"/>
  </p:sldMasterIdLst>
  <p:sldIdLst>
    <p:sldId xmlns:r="http://schemas.openxmlformats.org/officeDocument/2006/relationships" id="256" r:id="R8138129fba8b402e"/>
    <p:sldId xmlns:r="http://schemas.openxmlformats.org/officeDocument/2006/relationships" id="257" r:id="R555899db46904e6d"/>
    <p:sldId xmlns:r="http://schemas.openxmlformats.org/officeDocument/2006/relationships" id="258" r:id="R0f7e8d2d45a5436e"/>
    <p:sldId xmlns:r="http://schemas.openxmlformats.org/officeDocument/2006/relationships" id="259" r:id="Red7b20d514ff4279"/>
    <p:sldId xmlns:r="http://schemas.openxmlformats.org/officeDocument/2006/relationships" id="260" r:id="R3dc03e9245c44be6"/>
    <p:sldId xmlns:r="http://schemas.openxmlformats.org/officeDocument/2006/relationships" id="261" r:id="R7a433a0ed3f146bb"/>
    <p:sldId xmlns:r="http://schemas.openxmlformats.org/officeDocument/2006/relationships" id="262" r:id="R9d5f032d52e242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b94f3e1264158" /><Relationship Type="http://schemas.openxmlformats.org/officeDocument/2006/relationships/slide" Target="/ppt/slides/slide1.xml" Id="R8138129fba8b402e" /><Relationship Type="http://schemas.openxmlformats.org/officeDocument/2006/relationships/slide" Target="/ppt/slides/slide2.xml" Id="R555899db46904e6d" /><Relationship Type="http://schemas.openxmlformats.org/officeDocument/2006/relationships/slide" Target="/ppt/slides/slide3.xml" Id="R0f7e8d2d45a5436e" /><Relationship Type="http://schemas.openxmlformats.org/officeDocument/2006/relationships/slide" Target="/ppt/slides/slide4.xml" Id="Red7b20d514ff4279" /><Relationship Type="http://schemas.openxmlformats.org/officeDocument/2006/relationships/slide" Target="/ppt/slides/slide5.xml" Id="R3dc03e9245c44be6" /><Relationship Type="http://schemas.openxmlformats.org/officeDocument/2006/relationships/slide" Target="/ppt/slides/slide6.xml" Id="R7a433a0ed3f146bb" /><Relationship Type="http://schemas.openxmlformats.org/officeDocument/2006/relationships/slide" Target="/ppt/slides/slide7.xml" Id="R9d5f032d52e242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da19cd02846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4187c08304269" /><Relationship Type="http://schemas.openxmlformats.org/officeDocument/2006/relationships/theme" Target="/ppt/slideMasters/theme/theme1.xml" Id="R4cabdad9309b46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14187c083042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234d8cca445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e2f396c4948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e5b63fb3842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04b5b2dd344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71484d46d4e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6ee93a76c41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dd349498944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GULBRANDSEN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GULBRANDSEN HOLDING AS ble etablert [år] og holder til i Brandbu.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768 453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1 715 037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14 209 933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18 126 561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GULBRANDSEN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2760 Brandbu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arild@gulbrandsen-olimb.no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989 222 449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HOLDING AS</a:t>
            </a:r>
          </a:p>
        </p:txBody>
      </p:sp>
    </p:spTree>
  </p:cSld>
  <p:clrMapOvr>
    <a:masterClrMapping xmlns:a="http://schemas.openxmlformats.org/drawingml/2006/main"/>
  </p:clrMapOvr>
</p:sld>
</file>