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803085801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2bf6000d449fd"/>
  </p:sldMasterIdLst>
  <p:sldIdLst>
    <p:sldId xmlns:r="http://schemas.openxmlformats.org/officeDocument/2006/relationships" id="256" r:id="Rf857e69cf0054a7b"/>
    <p:sldId xmlns:r="http://schemas.openxmlformats.org/officeDocument/2006/relationships" id="257" r:id="Rd97a6e53bf6f4280"/>
    <p:sldId xmlns:r="http://schemas.openxmlformats.org/officeDocument/2006/relationships" id="258" r:id="R81c92fa53f9149fc"/>
    <p:sldId xmlns:r="http://schemas.openxmlformats.org/officeDocument/2006/relationships" id="259" r:id="Rd64289b7ef93441d"/>
    <p:sldId xmlns:r="http://schemas.openxmlformats.org/officeDocument/2006/relationships" id="260" r:id="R18c9af1763eb4b6e"/>
    <p:sldId xmlns:r="http://schemas.openxmlformats.org/officeDocument/2006/relationships" id="261" r:id="R5c069b9ca6a5482e"/>
    <p:sldId xmlns:r="http://schemas.openxmlformats.org/officeDocument/2006/relationships" id="262" r:id="Rd768e858b53e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2bf6000d449fd" /><Relationship Type="http://schemas.openxmlformats.org/officeDocument/2006/relationships/slide" Target="/ppt/slides/slide1.xml" Id="Rf857e69cf0054a7b" /><Relationship Type="http://schemas.openxmlformats.org/officeDocument/2006/relationships/slide" Target="/ppt/slides/slide2.xml" Id="Rd97a6e53bf6f4280" /><Relationship Type="http://schemas.openxmlformats.org/officeDocument/2006/relationships/slide" Target="/ppt/slides/slide3.xml" Id="R81c92fa53f9149fc" /><Relationship Type="http://schemas.openxmlformats.org/officeDocument/2006/relationships/slide" Target="/ppt/slides/slide4.xml" Id="Rd64289b7ef93441d" /><Relationship Type="http://schemas.openxmlformats.org/officeDocument/2006/relationships/slide" Target="/ppt/slides/slide5.xml" Id="R18c9af1763eb4b6e" /><Relationship Type="http://schemas.openxmlformats.org/officeDocument/2006/relationships/slide" Target="/ppt/slides/slide6.xml" Id="R5c069b9ca6a5482e" /><Relationship Type="http://schemas.openxmlformats.org/officeDocument/2006/relationships/slide" Target="/ppt/slides/slide7.xml" Id="Rd768e858b53e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7ec41c353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0f26ff1024543" /><Relationship Type="http://schemas.openxmlformats.org/officeDocument/2006/relationships/theme" Target="/ppt/slideMasters/theme/theme1.xml" Id="Ra527a80c2d72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0f26ff102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a6cf03aa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dcf3f5350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1085f3675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0c871c5a2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c26ef356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71049dd8a42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d0020f28a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