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cb884b979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ab1de7aa24806"/>
  </p:sldMasterIdLst>
  <p:sldIdLst>
    <p:sldId xmlns:r="http://schemas.openxmlformats.org/officeDocument/2006/relationships" id="256" r:id="Rfbd55beb9bf74025"/>
    <p:sldId xmlns:r="http://schemas.openxmlformats.org/officeDocument/2006/relationships" id="257" r:id="R4faa8da574de48d1"/>
    <p:sldId xmlns:r="http://schemas.openxmlformats.org/officeDocument/2006/relationships" id="258" r:id="Ree288d4992094ff0"/>
    <p:sldId xmlns:r="http://schemas.openxmlformats.org/officeDocument/2006/relationships" id="259" r:id="R58e0ea4f5cca42a5"/>
    <p:sldId xmlns:r="http://schemas.openxmlformats.org/officeDocument/2006/relationships" id="260" r:id="Rc8b4cd9abdf8499f"/>
    <p:sldId xmlns:r="http://schemas.openxmlformats.org/officeDocument/2006/relationships" id="261" r:id="Rc2519eab16574f89"/>
    <p:sldId xmlns:r="http://schemas.openxmlformats.org/officeDocument/2006/relationships" id="262" r:id="Rd5e0406de7c1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ab1de7aa24806" /><Relationship Type="http://schemas.openxmlformats.org/officeDocument/2006/relationships/slide" Target="/ppt/slides/slide1.xml" Id="Rfbd55beb9bf74025" /><Relationship Type="http://schemas.openxmlformats.org/officeDocument/2006/relationships/slide" Target="/ppt/slides/slide2.xml" Id="R4faa8da574de48d1" /><Relationship Type="http://schemas.openxmlformats.org/officeDocument/2006/relationships/slide" Target="/ppt/slides/slide3.xml" Id="Ree288d4992094ff0" /><Relationship Type="http://schemas.openxmlformats.org/officeDocument/2006/relationships/slide" Target="/ppt/slides/slide4.xml" Id="R58e0ea4f5cca42a5" /><Relationship Type="http://schemas.openxmlformats.org/officeDocument/2006/relationships/slide" Target="/ppt/slides/slide5.xml" Id="Rc8b4cd9abdf8499f" /><Relationship Type="http://schemas.openxmlformats.org/officeDocument/2006/relationships/slide" Target="/ppt/slides/slide6.xml" Id="Rc2519eab16574f89" /><Relationship Type="http://schemas.openxmlformats.org/officeDocument/2006/relationships/slide" Target="/ppt/slides/slide7.xml" Id="Rd5e0406de7c1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b26d387b347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9570e16cf4cf2" /><Relationship Type="http://schemas.openxmlformats.org/officeDocument/2006/relationships/theme" Target="/ppt/slideMasters/theme/theme1.xml" Id="R3ca8c85f595f40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9570e16cf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792cfe0b2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8387798f2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ca556deaf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55fd16bbd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ec9efe00e45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1ddd3ac69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9903f1aec48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−1 693 650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124 011 563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1 375 615 758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1 383 775 751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THOMSEN PETER TANG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Linhusveien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989 220 551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THOMSEN HOLDING AS</a:t>
            </a:r>
          </a:p>
        </p:txBody>
      </p:sp>
    </p:spTree>
  </p:cSld>
  <p:clrMapOvr>
    <a:masterClrMapping xmlns:a="http://schemas.openxmlformats.org/drawingml/2006/main"/>
  </p:clrMapOvr>
</p:sld>
</file>