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bf6d0a42946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61c9169b134db1"/>
  </p:sldMasterIdLst>
  <p:sldIdLst>
    <p:sldId xmlns:r="http://schemas.openxmlformats.org/officeDocument/2006/relationships" id="256" r:id="R4b81fc20696c4fe3"/>
    <p:sldId xmlns:r="http://schemas.openxmlformats.org/officeDocument/2006/relationships" id="257" r:id="R2a9a095c1d9640d1"/>
    <p:sldId xmlns:r="http://schemas.openxmlformats.org/officeDocument/2006/relationships" id="258" r:id="R4363db5933bd46d9"/>
    <p:sldId xmlns:r="http://schemas.openxmlformats.org/officeDocument/2006/relationships" id="259" r:id="Rd1cf3dcf58ed4e6a"/>
    <p:sldId xmlns:r="http://schemas.openxmlformats.org/officeDocument/2006/relationships" id="260" r:id="Rb839f8aa42c1403a"/>
    <p:sldId xmlns:r="http://schemas.openxmlformats.org/officeDocument/2006/relationships" id="261" r:id="R88b3c0d4867c4eb7"/>
    <p:sldId xmlns:r="http://schemas.openxmlformats.org/officeDocument/2006/relationships" id="262" r:id="R9c8ac69598be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1c9169b134db1" /><Relationship Type="http://schemas.openxmlformats.org/officeDocument/2006/relationships/slide" Target="/ppt/slides/slide1.xml" Id="R4b81fc20696c4fe3" /><Relationship Type="http://schemas.openxmlformats.org/officeDocument/2006/relationships/slide" Target="/ppt/slides/slide2.xml" Id="R2a9a095c1d9640d1" /><Relationship Type="http://schemas.openxmlformats.org/officeDocument/2006/relationships/slide" Target="/ppt/slides/slide3.xml" Id="R4363db5933bd46d9" /><Relationship Type="http://schemas.openxmlformats.org/officeDocument/2006/relationships/slide" Target="/ppt/slides/slide4.xml" Id="Rd1cf3dcf58ed4e6a" /><Relationship Type="http://schemas.openxmlformats.org/officeDocument/2006/relationships/slide" Target="/ppt/slides/slide5.xml" Id="Rb839f8aa42c1403a" /><Relationship Type="http://schemas.openxmlformats.org/officeDocument/2006/relationships/slide" Target="/ppt/slides/slide6.xml" Id="R88b3c0d4867c4eb7" /><Relationship Type="http://schemas.openxmlformats.org/officeDocument/2006/relationships/slide" Target="/ppt/slides/slide7.xml" Id="R9c8ac69598be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e1c30c079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9c1c939144868" /><Relationship Type="http://schemas.openxmlformats.org/officeDocument/2006/relationships/theme" Target="/ppt/slideMasters/theme/theme1.xml" Id="Re4ceb4841802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9c1c93914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669696e2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d9aad9f85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d4923c47c47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9743d6533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086dc10cb48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2455a1c18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02fdc9006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