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63523f804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72904dbce4ad1"/>
  </p:sldMasterIdLst>
  <p:sldIdLst>
    <p:sldId xmlns:r="http://schemas.openxmlformats.org/officeDocument/2006/relationships" id="256" r:id="R368b343f5fbe4c82"/>
    <p:sldId xmlns:r="http://schemas.openxmlformats.org/officeDocument/2006/relationships" id="257" r:id="R9e2d2f00213f4f56"/>
    <p:sldId xmlns:r="http://schemas.openxmlformats.org/officeDocument/2006/relationships" id="258" r:id="R1cbd0b993881495a"/>
    <p:sldId xmlns:r="http://schemas.openxmlformats.org/officeDocument/2006/relationships" id="259" r:id="R06b1a6e19c884900"/>
    <p:sldId xmlns:r="http://schemas.openxmlformats.org/officeDocument/2006/relationships" id="260" r:id="R92df94fe039241d3"/>
    <p:sldId xmlns:r="http://schemas.openxmlformats.org/officeDocument/2006/relationships" id="261" r:id="Rfc284d526ffa4844"/>
    <p:sldId xmlns:r="http://schemas.openxmlformats.org/officeDocument/2006/relationships" id="262" r:id="R32c9e78b25e5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72904dbce4ad1" /><Relationship Type="http://schemas.openxmlformats.org/officeDocument/2006/relationships/slide" Target="/ppt/slides/slide1.xml" Id="R368b343f5fbe4c82" /><Relationship Type="http://schemas.openxmlformats.org/officeDocument/2006/relationships/slide" Target="/ppt/slides/slide2.xml" Id="R9e2d2f00213f4f56" /><Relationship Type="http://schemas.openxmlformats.org/officeDocument/2006/relationships/slide" Target="/ppt/slides/slide3.xml" Id="R1cbd0b993881495a" /><Relationship Type="http://schemas.openxmlformats.org/officeDocument/2006/relationships/slide" Target="/ppt/slides/slide4.xml" Id="R06b1a6e19c884900" /><Relationship Type="http://schemas.openxmlformats.org/officeDocument/2006/relationships/slide" Target="/ppt/slides/slide5.xml" Id="R92df94fe039241d3" /><Relationship Type="http://schemas.openxmlformats.org/officeDocument/2006/relationships/slide" Target="/ppt/slides/slide6.xml" Id="Rfc284d526ffa4844" /><Relationship Type="http://schemas.openxmlformats.org/officeDocument/2006/relationships/slide" Target="/ppt/slides/slide7.xml" Id="R32c9e78b25e5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817166d38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8735653d45f7" /><Relationship Type="http://schemas.openxmlformats.org/officeDocument/2006/relationships/theme" Target="/ppt/slideMasters/theme/theme1.xml" Id="R8320dd6f7f95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18735653d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b07a9ba8b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b38c70810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def69ca58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e30c34010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b3f528219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1c0e1a2fe44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5ff6b9fce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MUNKEN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MUNKEN HOLDING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5 157 894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8 675 367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FISKVIK HANS ERIK 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FISKVIK INGJERD MUNKVOLD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MUNKVOLD SIRI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Siri Munkvold, Snargangen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MUNKEN HOLDING AS</a:t>
            </a:r>
          </a:p>
        </p:txBody>
      </p:sp>
    </p:spTree>
  </p:cSld>
  <p:clrMapOvr>
    <a:masterClrMapping xmlns:a="http://schemas.openxmlformats.org/drawingml/2006/main"/>
  </p:clrMapOvr>
</p:sld>
</file>