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268df654b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2827ddb524c41"/>
  </p:sldMasterIdLst>
  <p:sldIdLst>
    <p:sldId xmlns:r="http://schemas.openxmlformats.org/officeDocument/2006/relationships" id="256" r:id="R3757d93ce8104562"/>
    <p:sldId xmlns:r="http://schemas.openxmlformats.org/officeDocument/2006/relationships" id="257" r:id="R0a026594c5a842b5"/>
    <p:sldId xmlns:r="http://schemas.openxmlformats.org/officeDocument/2006/relationships" id="258" r:id="R863340f216fb489e"/>
    <p:sldId xmlns:r="http://schemas.openxmlformats.org/officeDocument/2006/relationships" id="259" r:id="R87e3c86fb4e8400f"/>
    <p:sldId xmlns:r="http://schemas.openxmlformats.org/officeDocument/2006/relationships" id="260" r:id="R3216498e0b904254"/>
    <p:sldId xmlns:r="http://schemas.openxmlformats.org/officeDocument/2006/relationships" id="261" r:id="Re876f418070543b3"/>
    <p:sldId xmlns:r="http://schemas.openxmlformats.org/officeDocument/2006/relationships" id="262" r:id="Rca96e8f10b45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2827ddb524c41" /><Relationship Type="http://schemas.openxmlformats.org/officeDocument/2006/relationships/slide" Target="/ppt/slides/slide1.xml" Id="R3757d93ce8104562" /><Relationship Type="http://schemas.openxmlformats.org/officeDocument/2006/relationships/slide" Target="/ppt/slides/slide2.xml" Id="R0a026594c5a842b5" /><Relationship Type="http://schemas.openxmlformats.org/officeDocument/2006/relationships/slide" Target="/ppt/slides/slide3.xml" Id="R863340f216fb489e" /><Relationship Type="http://schemas.openxmlformats.org/officeDocument/2006/relationships/slide" Target="/ppt/slides/slide4.xml" Id="R87e3c86fb4e8400f" /><Relationship Type="http://schemas.openxmlformats.org/officeDocument/2006/relationships/slide" Target="/ppt/slides/slide5.xml" Id="R3216498e0b904254" /><Relationship Type="http://schemas.openxmlformats.org/officeDocument/2006/relationships/slide" Target="/ppt/slides/slide6.xml" Id="Re876f418070543b3" /><Relationship Type="http://schemas.openxmlformats.org/officeDocument/2006/relationships/slide" Target="/ppt/slides/slide7.xml" Id="Rca96e8f10b45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8fa8b7938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34afbed1f41e1" /><Relationship Type="http://schemas.openxmlformats.org/officeDocument/2006/relationships/theme" Target="/ppt/slideMasters/theme/theme1.xml" Id="R31f14649d9c1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34afbed1f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1384fd93e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f0f9834d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44115bf1e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64bfbcc4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148778b04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3e1b18412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5ab85c77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ALFRED 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 H HOLDING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143 467 565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144 211 714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HALSTENSEN ALFRED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Rotvollen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32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alfred.halstensen@med.vib.no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ALFRED H HOLDING AS</a:t>
            </a:r>
          </a:p>
        </p:txBody>
      </p:sp>
    </p:spTree>
  </p:cSld>
  <p:clrMapOvr>
    <a:masterClrMapping xmlns:a="http://schemas.openxmlformats.org/drawingml/2006/main"/>
  </p:clrMapOvr>
</p:sld>
</file>