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3ef5adbf1d49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d4a5f6fb643bd"/>
  </p:sldMasterIdLst>
  <p:sldIdLst>
    <p:sldId xmlns:r="http://schemas.openxmlformats.org/officeDocument/2006/relationships" id="256" r:id="R76657e57efa6441d"/>
    <p:sldId xmlns:r="http://schemas.openxmlformats.org/officeDocument/2006/relationships" id="257" r:id="R58985715985a4bc5"/>
    <p:sldId xmlns:r="http://schemas.openxmlformats.org/officeDocument/2006/relationships" id="258" r:id="R47e377ce23b140b2"/>
    <p:sldId xmlns:r="http://schemas.openxmlformats.org/officeDocument/2006/relationships" id="259" r:id="Ra0b4effab4c848ec"/>
    <p:sldId xmlns:r="http://schemas.openxmlformats.org/officeDocument/2006/relationships" id="260" r:id="R0f21d70105284267"/>
    <p:sldId xmlns:r="http://schemas.openxmlformats.org/officeDocument/2006/relationships" id="261" r:id="R1f4ca5e2220542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d4a5f6fb643bd" /><Relationship Type="http://schemas.openxmlformats.org/officeDocument/2006/relationships/slide" Target="/ppt/slides/slide1.xml" Id="R76657e57efa6441d" /><Relationship Type="http://schemas.openxmlformats.org/officeDocument/2006/relationships/slide" Target="/ppt/slides/slide2.xml" Id="R58985715985a4bc5" /><Relationship Type="http://schemas.openxmlformats.org/officeDocument/2006/relationships/slide" Target="/ppt/slides/slide3.xml" Id="R47e377ce23b140b2" /><Relationship Type="http://schemas.openxmlformats.org/officeDocument/2006/relationships/slide" Target="/ppt/slides/slide4.xml" Id="Ra0b4effab4c848ec" /><Relationship Type="http://schemas.openxmlformats.org/officeDocument/2006/relationships/slide" Target="/ppt/slides/slide5.xml" Id="R0f21d70105284267" /><Relationship Type="http://schemas.openxmlformats.org/officeDocument/2006/relationships/slide" Target="/ppt/slides/slide6.xml" Id="R1f4ca5e2220542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5b4d8b82941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b6ce2de4e4b65" /><Relationship Type="http://schemas.openxmlformats.org/officeDocument/2006/relationships/theme" Target="/ppt/slideMasters/theme/theme1.xml" Id="R4899561552cd42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ab6ce2de4e4b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3af237a2540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8b161b22347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f7a81fa0044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bc80cbbad4e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9beed30ae48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80ef58922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−291 267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NORDNORGE AS</a:t>
            </a:r>
          </a:p>
        </p:txBody>
      </p:sp>
    </p:spTree>
  </p:cSld>
  <p:clrMapOvr>
    <a:masterClrMapping xmlns:a="http://schemas.openxmlformats.org/drawingml/2006/main"/>
  </p:clrMapOvr>
</p:sld>
</file>