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b2ae2d668c40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eb8287c6b64b18"/>
  </p:sldMasterIdLst>
  <p:sldIdLst>
    <p:sldId xmlns:r="http://schemas.openxmlformats.org/officeDocument/2006/relationships" id="256" r:id="R0af06d2ea50b45ca"/>
    <p:sldId xmlns:r="http://schemas.openxmlformats.org/officeDocument/2006/relationships" id="257" r:id="R8f100a4ba4ba4f86"/>
    <p:sldId xmlns:r="http://schemas.openxmlformats.org/officeDocument/2006/relationships" id="258" r:id="R60e0000731a942bf"/>
    <p:sldId xmlns:r="http://schemas.openxmlformats.org/officeDocument/2006/relationships" id="259" r:id="R698a2cb0e91c47ec"/>
    <p:sldId xmlns:r="http://schemas.openxmlformats.org/officeDocument/2006/relationships" id="260" r:id="R1e0e3e63319a4912"/>
    <p:sldId xmlns:r="http://schemas.openxmlformats.org/officeDocument/2006/relationships" id="261" r:id="Rd6f09f0104b84305"/>
    <p:sldId xmlns:r="http://schemas.openxmlformats.org/officeDocument/2006/relationships" id="262" r:id="Ra1b878036b5842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eb8287c6b64b18" /><Relationship Type="http://schemas.openxmlformats.org/officeDocument/2006/relationships/slide" Target="/ppt/slides/slide1.xml" Id="R0af06d2ea50b45ca" /><Relationship Type="http://schemas.openxmlformats.org/officeDocument/2006/relationships/slide" Target="/ppt/slides/slide2.xml" Id="R8f100a4ba4ba4f86" /><Relationship Type="http://schemas.openxmlformats.org/officeDocument/2006/relationships/slide" Target="/ppt/slides/slide3.xml" Id="R60e0000731a942bf" /><Relationship Type="http://schemas.openxmlformats.org/officeDocument/2006/relationships/slide" Target="/ppt/slides/slide4.xml" Id="R698a2cb0e91c47ec" /><Relationship Type="http://schemas.openxmlformats.org/officeDocument/2006/relationships/slide" Target="/ppt/slides/slide5.xml" Id="R1e0e3e63319a4912" /><Relationship Type="http://schemas.openxmlformats.org/officeDocument/2006/relationships/slide" Target="/ppt/slides/slide6.xml" Id="Rd6f09f0104b84305" /><Relationship Type="http://schemas.openxmlformats.org/officeDocument/2006/relationships/slide" Target="/ppt/slides/slide7.xml" Id="Ra1b878036b5842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b470656c3d4a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e992175a84725" /><Relationship Type="http://schemas.openxmlformats.org/officeDocument/2006/relationships/theme" Target="/ppt/slideMasters/theme/theme1.xml" Id="R973cd08598054d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ce992175a847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fad04b2fa4c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4d258275643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53e4dad2d47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24df03f844f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f0e39c6ee49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a484fd8594d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7725b01824e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MERLOT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MERLOT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MERLOT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MERLOT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MERLOT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MERLOT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489 165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3 545 603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3 547 155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MERLOT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 TOMM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MERLOT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1531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989 215 752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MERLOT AS</a:t>
            </a:r>
          </a:p>
        </p:txBody>
      </p:sp>
    </p:spTree>
  </p:cSld>
  <p:clrMapOvr>
    <a:masterClrMapping xmlns:a="http://schemas.openxmlformats.org/drawingml/2006/main"/>
  </p:clrMapOvr>
</p:sld>
</file>