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04d16d797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061ad7a2044f4"/>
  </p:sldMasterIdLst>
  <p:sldIdLst>
    <p:sldId xmlns:r="http://schemas.openxmlformats.org/officeDocument/2006/relationships" id="256" r:id="R0c32788b352544ed"/>
    <p:sldId xmlns:r="http://schemas.openxmlformats.org/officeDocument/2006/relationships" id="257" r:id="Re8a2c125c8bf4d69"/>
    <p:sldId xmlns:r="http://schemas.openxmlformats.org/officeDocument/2006/relationships" id="258" r:id="R332ddd7d601d4c9e"/>
    <p:sldId xmlns:r="http://schemas.openxmlformats.org/officeDocument/2006/relationships" id="259" r:id="R49bc5d2e009a4cbd"/>
    <p:sldId xmlns:r="http://schemas.openxmlformats.org/officeDocument/2006/relationships" id="260" r:id="Rd3b8b3bc553b488f"/>
    <p:sldId xmlns:r="http://schemas.openxmlformats.org/officeDocument/2006/relationships" id="261" r:id="R29609078463144a7"/>
    <p:sldId xmlns:r="http://schemas.openxmlformats.org/officeDocument/2006/relationships" id="262" r:id="R913bc8ca82f8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061ad7a2044f4" /><Relationship Type="http://schemas.openxmlformats.org/officeDocument/2006/relationships/slide" Target="/ppt/slides/slide1.xml" Id="R0c32788b352544ed" /><Relationship Type="http://schemas.openxmlformats.org/officeDocument/2006/relationships/slide" Target="/ppt/slides/slide2.xml" Id="Re8a2c125c8bf4d69" /><Relationship Type="http://schemas.openxmlformats.org/officeDocument/2006/relationships/slide" Target="/ppt/slides/slide3.xml" Id="R332ddd7d601d4c9e" /><Relationship Type="http://schemas.openxmlformats.org/officeDocument/2006/relationships/slide" Target="/ppt/slides/slide4.xml" Id="R49bc5d2e009a4cbd" /><Relationship Type="http://schemas.openxmlformats.org/officeDocument/2006/relationships/slide" Target="/ppt/slides/slide5.xml" Id="Rd3b8b3bc553b488f" /><Relationship Type="http://schemas.openxmlformats.org/officeDocument/2006/relationships/slide" Target="/ppt/slides/slide6.xml" Id="R29609078463144a7" /><Relationship Type="http://schemas.openxmlformats.org/officeDocument/2006/relationships/slide" Target="/ppt/slides/slide7.xml" Id="R913bc8ca82f8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c6eadd903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1f9efc9884c6f" /><Relationship Type="http://schemas.openxmlformats.org/officeDocument/2006/relationships/theme" Target="/ppt/slideMasters/theme/theme1.xml" Id="R1713c236b14c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91f9efc988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cadb6a2b1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c209fd057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d3fb1cbb741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6af5b6bc1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ff967fdb546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76c1be33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985aea3e9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KVANDE-JENSEN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KVANDE-JENSEN AS ble etablert [år] og holder til i Ørnes.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1 335 816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515 189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9 949 953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JOHAN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Aspdalen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8150 Ørnes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ja.jens@online.no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989 212 613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