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254e4d766746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66ebda7e4e418f"/>
  </p:sldMasterIdLst>
  <p:sldIdLst>
    <p:sldId xmlns:r="http://schemas.openxmlformats.org/officeDocument/2006/relationships" id="256" r:id="R2353f37661d24ee2"/>
    <p:sldId xmlns:r="http://schemas.openxmlformats.org/officeDocument/2006/relationships" id="257" r:id="R87d5c954b13d4e0d"/>
    <p:sldId xmlns:r="http://schemas.openxmlformats.org/officeDocument/2006/relationships" id="258" r:id="R552f40219f37433a"/>
    <p:sldId xmlns:r="http://schemas.openxmlformats.org/officeDocument/2006/relationships" id="259" r:id="R69d5404eadcd4276"/>
    <p:sldId xmlns:r="http://schemas.openxmlformats.org/officeDocument/2006/relationships" id="260" r:id="Rd8d5425444e249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6ebda7e4e418f" /><Relationship Type="http://schemas.openxmlformats.org/officeDocument/2006/relationships/slide" Target="/ppt/slides/slide1.xml" Id="R2353f37661d24ee2" /><Relationship Type="http://schemas.openxmlformats.org/officeDocument/2006/relationships/slide" Target="/ppt/slides/slide2.xml" Id="R87d5c954b13d4e0d" /><Relationship Type="http://schemas.openxmlformats.org/officeDocument/2006/relationships/slide" Target="/ppt/slides/slide3.xml" Id="R552f40219f37433a" /><Relationship Type="http://schemas.openxmlformats.org/officeDocument/2006/relationships/slide" Target="/ppt/slides/slide4.xml" Id="R69d5404eadcd4276" /><Relationship Type="http://schemas.openxmlformats.org/officeDocument/2006/relationships/slide" Target="/ppt/slides/slide5.xml" Id="Rd8d5425444e249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7fb97887a45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80e81c04a447b" /><Relationship Type="http://schemas.openxmlformats.org/officeDocument/2006/relationships/theme" Target="/ppt/slideMasters/theme/theme1.xml" Id="R9d322a17210d42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380e81c04a44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15319f48a43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197748c0849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2ba70e6ac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e0a7b6eb647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06dd91d9942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GHJ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GHJ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989 212 427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GHJ INVEST AS</a:t>
            </a:r>
          </a:p>
        </p:txBody>
      </p:sp>
    </p:spTree>
  </p:cSld>
  <p:clrMapOvr>
    <a:masterClrMapping xmlns:a="http://schemas.openxmlformats.org/drawingml/2006/main"/>
  </p:clrMapOvr>
</p:sld>
</file>