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0ee516decd46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f5f09fb45f4fac"/>
  </p:sldMasterIdLst>
  <p:sldIdLst>
    <p:sldId xmlns:r="http://schemas.openxmlformats.org/officeDocument/2006/relationships" id="256" r:id="Recf1444dd3354194"/>
    <p:sldId xmlns:r="http://schemas.openxmlformats.org/officeDocument/2006/relationships" id="257" r:id="R422e7204f8734510"/>
    <p:sldId xmlns:r="http://schemas.openxmlformats.org/officeDocument/2006/relationships" id="258" r:id="R3cdcdde823874f84"/>
    <p:sldId xmlns:r="http://schemas.openxmlformats.org/officeDocument/2006/relationships" id="259" r:id="Rb50ae6ecdb054f1f"/>
    <p:sldId xmlns:r="http://schemas.openxmlformats.org/officeDocument/2006/relationships" id="260" r:id="R7124a6114cca4561"/>
    <p:sldId xmlns:r="http://schemas.openxmlformats.org/officeDocument/2006/relationships" id="261" r:id="R82142b8a7b7f4ca7"/>
    <p:sldId xmlns:r="http://schemas.openxmlformats.org/officeDocument/2006/relationships" id="262" r:id="R806e5bba1b2c4b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f5f09fb45f4fac" /><Relationship Type="http://schemas.openxmlformats.org/officeDocument/2006/relationships/slide" Target="/ppt/slides/slide1.xml" Id="Recf1444dd3354194" /><Relationship Type="http://schemas.openxmlformats.org/officeDocument/2006/relationships/slide" Target="/ppt/slides/slide2.xml" Id="R422e7204f8734510" /><Relationship Type="http://schemas.openxmlformats.org/officeDocument/2006/relationships/slide" Target="/ppt/slides/slide3.xml" Id="R3cdcdde823874f84" /><Relationship Type="http://schemas.openxmlformats.org/officeDocument/2006/relationships/slide" Target="/ppt/slides/slide4.xml" Id="Rb50ae6ecdb054f1f" /><Relationship Type="http://schemas.openxmlformats.org/officeDocument/2006/relationships/slide" Target="/ppt/slides/slide5.xml" Id="R7124a6114cca4561" /><Relationship Type="http://schemas.openxmlformats.org/officeDocument/2006/relationships/slide" Target="/ppt/slides/slide6.xml" Id="R82142b8a7b7f4ca7" /><Relationship Type="http://schemas.openxmlformats.org/officeDocument/2006/relationships/slide" Target="/ppt/slides/slide7.xml" Id="R806e5bba1b2c4b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4fdaaad52e44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b3398c8bb945cd" /><Relationship Type="http://schemas.openxmlformats.org/officeDocument/2006/relationships/theme" Target="/ppt/slideMasters/theme/theme1.xml" Id="R50a4dbf86cd744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b3398c8bb945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1c772111b548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c4d6f8ee2945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172c04f3bd43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954c902dd247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cd84ab1ea44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7bc5fb4bf946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51f0e3fc8944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SOLBERG INVEST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INVEST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INVEST 1 AS ble etablert [år] og holder til i Sundebru.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INVEST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INVEST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INVEST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575 325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4 019 181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4 019 181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INVEST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TELLEFSDAL PER ARNT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ROBSTAD CAMILLA T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TELLEFSDAL PEDER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INVEST 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Fiane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4993 Sundebru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989 211 668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INVEST 1 AS</a:t>
            </a:r>
          </a:p>
        </p:txBody>
      </p:sp>
    </p:spTree>
  </p:cSld>
  <p:clrMapOvr>
    <a:masterClrMapping xmlns:a="http://schemas.openxmlformats.org/drawingml/2006/main"/>
  </p:clrMapOvr>
</p:sld>
</file>