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f57b39f54a247e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984a08b301542af"/>
  </p:sldMasterIdLst>
  <p:sldIdLst>
    <p:sldId xmlns:r="http://schemas.openxmlformats.org/officeDocument/2006/relationships" id="256" r:id="Re6e1657579b143b3"/>
    <p:sldId xmlns:r="http://schemas.openxmlformats.org/officeDocument/2006/relationships" id="257" r:id="R097b432a7b1e408c"/>
    <p:sldId xmlns:r="http://schemas.openxmlformats.org/officeDocument/2006/relationships" id="258" r:id="Rea8bef5da24f49d7"/>
    <p:sldId xmlns:r="http://schemas.openxmlformats.org/officeDocument/2006/relationships" id="259" r:id="R3a9ec4eb4da64482"/>
    <p:sldId xmlns:r="http://schemas.openxmlformats.org/officeDocument/2006/relationships" id="260" r:id="R13e78c6af213470f"/>
    <p:sldId xmlns:r="http://schemas.openxmlformats.org/officeDocument/2006/relationships" id="261" r:id="Rd5dc2ba373e24f99"/>
    <p:sldId xmlns:r="http://schemas.openxmlformats.org/officeDocument/2006/relationships" id="262" r:id="R5a3969b910654cd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984a08b301542af" /><Relationship Type="http://schemas.openxmlformats.org/officeDocument/2006/relationships/slide" Target="/ppt/slides/slide1.xml" Id="Re6e1657579b143b3" /><Relationship Type="http://schemas.openxmlformats.org/officeDocument/2006/relationships/slide" Target="/ppt/slides/slide2.xml" Id="R097b432a7b1e408c" /><Relationship Type="http://schemas.openxmlformats.org/officeDocument/2006/relationships/slide" Target="/ppt/slides/slide3.xml" Id="Rea8bef5da24f49d7" /><Relationship Type="http://schemas.openxmlformats.org/officeDocument/2006/relationships/slide" Target="/ppt/slides/slide4.xml" Id="R3a9ec4eb4da64482" /><Relationship Type="http://schemas.openxmlformats.org/officeDocument/2006/relationships/slide" Target="/ppt/slides/slide5.xml" Id="R13e78c6af213470f" /><Relationship Type="http://schemas.openxmlformats.org/officeDocument/2006/relationships/slide" Target="/ppt/slides/slide6.xml" Id="Rd5dc2ba373e24f99" /><Relationship Type="http://schemas.openxmlformats.org/officeDocument/2006/relationships/slide" Target="/ppt/slides/slide7.xml" Id="R5a3969b910654cd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05593510be84ca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b1d5f3d19f42f6" /><Relationship Type="http://schemas.openxmlformats.org/officeDocument/2006/relationships/theme" Target="/ppt/slideMasters/theme/theme1.xml" Id="Rad0eb8afa81b4a2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9b1d5f3d19f42f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3c347231c64fa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7952b10179417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2d51da10a34ac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01542f747b44b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03612ce1604d9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8cd172b866462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281a3952fd450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KAYS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KAYS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KAYS HOLDING AS ble etablert [år] og holder til i Sirevåg.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KAYS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KAYS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KAYS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−20 121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4 704 558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5 703 250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11 363 458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KAYS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SIREVÅG KAY MAGNE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KAYS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Ognaveien 23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4364 Sirevåg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989 210 521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KAYS HOLDING AS</a:t>
            </a:r>
          </a:p>
        </p:txBody>
      </p:sp>
    </p:spTree>
  </p:cSld>
  <p:clrMapOvr>
    <a:masterClrMapping xmlns:a="http://schemas.openxmlformats.org/drawingml/2006/main"/>
  </p:clrMapOvr>
</p:sld>
</file>