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d817e6f80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86baf054e49b1"/>
  </p:sldMasterIdLst>
  <p:sldIdLst>
    <p:sldId xmlns:r="http://schemas.openxmlformats.org/officeDocument/2006/relationships" id="256" r:id="Rb8680f16a31e479e"/>
    <p:sldId xmlns:r="http://schemas.openxmlformats.org/officeDocument/2006/relationships" id="257" r:id="Rfa7a92450fb04ab5"/>
    <p:sldId xmlns:r="http://schemas.openxmlformats.org/officeDocument/2006/relationships" id="258" r:id="Rf767e5ee0be34bac"/>
    <p:sldId xmlns:r="http://schemas.openxmlformats.org/officeDocument/2006/relationships" id="259" r:id="R9f81836919294826"/>
    <p:sldId xmlns:r="http://schemas.openxmlformats.org/officeDocument/2006/relationships" id="260" r:id="R22c4d93ce1a2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86baf054e49b1" /><Relationship Type="http://schemas.openxmlformats.org/officeDocument/2006/relationships/slide" Target="/ppt/slides/slide1.xml" Id="Rb8680f16a31e479e" /><Relationship Type="http://schemas.openxmlformats.org/officeDocument/2006/relationships/slide" Target="/ppt/slides/slide2.xml" Id="Rfa7a92450fb04ab5" /><Relationship Type="http://schemas.openxmlformats.org/officeDocument/2006/relationships/slide" Target="/ppt/slides/slide3.xml" Id="Rf767e5ee0be34bac" /><Relationship Type="http://schemas.openxmlformats.org/officeDocument/2006/relationships/slide" Target="/ppt/slides/slide4.xml" Id="R9f81836919294826" /><Relationship Type="http://schemas.openxmlformats.org/officeDocument/2006/relationships/slide" Target="/ppt/slides/slide5.xml" Id="R22c4d93ce1a2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e087f787e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1a3d73644444a" /><Relationship Type="http://schemas.openxmlformats.org/officeDocument/2006/relationships/theme" Target="/ppt/slideMasters/theme/theme1.xml" Id="R9f9b076aec64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1a3d73644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330a0d86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962c1bc80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6163099a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ab5db562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dc9d14a9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HOLDING AS</a:t>
            </a:r>
          </a:p>
        </p:txBody>
      </p:sp>
    </p:spTree>
  </p:cSld>
  <p:clrMapOvr>
    <a:masterClrMapping xmlns:a="http://schemas.openxmlformats.org/drawingml/2006/main"/>
  </p:clrMapOvr>
</p:sld>
</file>