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82ddc1483845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2fb2b619464374"/>
  </p:sldMasterIdLst>
  <p:sldIdLst>
    <p:sldId xmlns:r="http://schemas.openxmlformats.org/officeDocument/2006/relationships" id="256" r:id="Red0efccbbea8419f"/>
    <p:sldId xmlns:r="http://schemas.openxmlformats.org/officeDocument/2006/relationships" id="257" r:id="R5d3332792fad4557"/>
    <p:sldId xmlns:r="http://schemas.openxmlformats.org/officeDocument/2006/relationships" id="258" r:id="R1fa206cb0bbb4417"/>
    <p:sldId xmlns:r="http://schemas.openxmlformats.org/officeDocument/2006/relationships" id="259" r:id="R0996dd9ad3584b5d"/>
    <p:sldId xmlns:r="http://schemas.openxmlformats.org/officeDocument/2006/relationships" id="260" r:id="Rac3fb6f3d7ff4e2a"/>
    <p:sldId xmlns:r="http://schemas.openxmlformats.org/officeDocument/2006/relationships" id="261" r:id="Rae38fcc38eda41c8"/>
    <p:sldId xmlns:r="http://schemas.openxmlformats.org/officeDocument/2006/relationships" id="262" r:id="R67b1361d677f41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2fb2b619464374" /><Relationship Type="http://schemas.openxmlformats.org/officeDocument/2006/relationships/slide" Target="/ppt/slides/slide1.xml" Id="Red0efccbbea8419f" /><Relationship Type="http://schemas.openxmlformats.org/officeDocument/2006/relationships/slide" Target="/ppt/slides/slide2.xml" Id="R5d3332792fad4557" /><Relationship Type="http://schemas.openxmlformats.org/officeDocument/2006/relationships/slide" Target="/ppt/slides/slide3.xml" Id="R1fa206cb0bbb4417" /><Relationship Type="http://schemas.openxmlformats.org/officeDocument/2006/relationships/slide" Target="/ppt/slides/slide4.xml" Id="R0996dd9ad3584b5d" /><Relationship Type="http://schemas.openxmlformats.org/officeDocument/2006/relationships/slide" Target="/ppt/slides/slide5.xml" Id="Rac3fb6f3d7ff4e2a" /><Relationship Type="http://schemas.openxmlformats.org/officeDocument/2006/relationships/slide" Target="/ppt/slides/slide6.xml" Id="Rae38fcc38eda41c8" /><Relationship Type="http://schemas.openxmlformats.org/officeDocument/2006/relationships/slide" Target="/ppt/slides/slide7.xml" Id="R67b1361d677f41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6bee27835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4a798efa546db" /><Relationship Type="http://schemas.openxmlformats.org/officeDocument/2006/relationships/theme" Target="/ppt/slideMasters/theme/theme1.xml" Id="R6606c8870a1446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14a798efa546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948593d934d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0c15a6bd940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a8fa4d25348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9eb3a3c804f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7f7f1508f42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d210d818e47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42372bda8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RINGVEIEN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INVEST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−202 299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1 202 356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52 668 728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59 192 937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ÅSHEIM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989 208 071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RINGVEIEN INVEST AS</a:t>
            </a:r>
          </a:p>
        </p:txBody>
      </p:sp>
    </p:spTree>
  </p:cSld>
  <p:clrMapOvr>
    <a:masterClrMapping xmlns:a="http://schemas.openxmlformats.org/drawingml/2006/main"/>
  </p:clrMapOvr>
</p:sld>
</file>