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49bf77ca9b4e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e571c9f0014fca"/>
  </p:sldMasterIdLst>
  <p:sldIdLst>
    <p:sldId xmlns:r="http://schemas.openxmlformats.org/officeDocument/2006/relationships" id="256" r:id="Rf0e1867924014db4"/>
    <p:sldId xmlns:r="http://schemas.openxmlformats.org/officeDocument/2006/relationships" id="257" r:id="R3c35fccdd2f24ef8"/>
    <p:sldId xmlns:r="http://schemas.openxmlformats.org/officeDocument/2006/relationships" id="258" r:id="R4d3075c988f54921"/>
    <p:sldId xmlns:r="http://schemas.openxmlformats.org/officeDocument/2006/relationships" id="259" r:id="R90f172c7c62d48da"/>
    <p:sldId xmlns:r="http://schemas.openxmlformats.org/officeDocument/2006/relationships" id="260" r:id="R147d3214e8bf4516"/>
    <p:sldId xmlns:r="http://schemas.openxmlformats.org/officeDocument/2006/relationships" id="261" r:id="R72074b438d9b40ed"/>
    <p:sldId xmlns:r="http://schemas.openxmlformats.org/officeDocument/2006/relationships" id="262" r:id="R5d167308bf79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571c9f0014fca" /><Relationship Type="http://schemas.openxmlformats.org/officeDocument/2006/relationships/slide" Target="/ppt/slides/slide1.xml" Id="Rf0e1867924014db4" /><Relationship Type="http://schemas.openxmlformats.org/officeDocument/2006/relationships/slide" Target="/ppt/slides/slide2.xml" Id="R3c35fccdd2f24ef8" /><Relationship Type="http://schemas.openxmlformats.org/officeDocument/2006/relationships/slide" Target="/ppt/slides/slide3.xml" Id="R4d3075c988f54921" /><Relationship Type="http://schemas.openxmlformats.org/officeDocument/2006/relationships/slide" Target="/ppt/slides/slide4.xml" Id="R90f172c7c62d48da" /><Relationship Type="http://schemas.openxmlformats.org/officeDocument/2006/relationships/slide" Target="/ppt/slides/slide5.xml" Id="R147d3214e8bf4516" /><Relationship Type="http://schemas.openxmlformats.org/officeDocument/2006/relationships/slide" Target="/ppt/slides/slide6.xml" Id="R72074b438d9b40ed" /><Relationship Type="http://schemas.openxmlformats.org/officeDocument/2006/relationships/slide" Target="/ppt/slides/slide7.xml" Id="R5d167308bf79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4d096eab548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d1ad1052043a2" /><Relationship Type="http://schemas.openxmlformats.org/officeDocument/2006/relationships/theme" Target="/ppt/slideMasters/theme/theme1.xml" Id="Re3543d32916f46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5d1ad10520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7ac89873247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60c46b9694e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944f4904e42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555a153244a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f1b2d840246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f8a69483148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81fbe0c3e4d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