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ae32e7e14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ad4cc615b44f8"/>
  </p:sldMasterIdLst>
  <p:sldIdLst>
    <p:sldId xmlns:r="http://schemas.openxmlformats.org/officeDocument/2006/relationships" id="256" r:id="R40e6879060b74a60"/>
    <p:sldId xmlns:r="http://schemas.openxmlformats.org/officeDocument/2006/relationships" id="257" r:id="Rfc4da217964043c5"/>
    <p:sldId xmlns:r="http://schemas.openxmlformats.org/officeDocument/2006/relationships" id="258" r:id="Rca0168ee21594e7c"/>
    <p:sldId xmlns:r="http://schemas.openxmlformats.org/officeDocument/2006/relationships" id="259" r:id="Rae5562d1823543eb"/>
    <p:sldId xmlns:r="http://schemas.openxmlformats.org/officeDocument/2006/relationships" id="260" r:id="R1c5c970d29da43cf"/>
    <p:sldId xmlns:r="http://schemas.openxmlformats.org/officeDocument/2006/relationships" id="261" r:id="R0778a610831a4ae2"/>
    <p:sldId xmlns:r="http://schemas.openxmlformats.org/officeDocument/2006/relationships" id="262" r:id="R36b6745e2687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ad4cc615b44f8" /><Relationship Type="http://schemas.openxmlformats.org/officeDocument/2006/relationships/slide" Target="/ppt/slides/slide1.xml" Id="R40e6879060b74a60" /><Relationship Type="http://schemas.openxmlformats.org/officeDocument/2006/relationships/slide" Target="/ppt/slides/slide2.xml" Id="Rfc4da217964043c5" /><Relationship Type="http://schemas.openxmlformats.org/officeDocument/2006/relationships/slide" Target="/ppt/slides/slide3.xml" Id="Rca0168ee21594e7c" /><Relationship Type="http://schemas.openxmlformats.org/officeDocument/2006/relationships/slide" Target="/ppt/slides/slide4.xml" Id="Rae5562d1823543eb" /><Relationship Type="http://schemas.openxmlformats.org/officeDocument/2006/relationships/slide" Target="/ppt/slides/slide5.xml" Id="R1c5c970d29da43cf" /><Relationship Type="http://schemas.openxmlformats.org/officeDocument/2006/relationships/slide" Target="/ppt/slides/slide6.xml" Id="R0778a610831a4ae2" /><Relationship Type="http://schemas.openxmlformats.org/officeDocument/2006/relationships/slide" Target="/ppt/slides/slide7.xml" Id="R36b6745e2687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d93cd077e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e11c678549ed" /><Relationship Type="http://schemas.openxmlformats.org/officeDocument/2006/relationships/theme" Target="/ppt/slideMasters/theme/theme1.xml" Id="R0273c0d575dc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9e11c6785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1157fd485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57fd8dd9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73a7fc24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07aeeac73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89c6d39d9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abcc7653c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418eb472d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CMS INVEST AS ble etablert [år] og holder til i Salhus.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ROLAND STEIRA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5107 Salhus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