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7eb2af181a47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2831e951074a8c"/>
  </p:sldMasterIdLst>
  <p:sldIdLst>
    <p:sldId xmlns:r="http://schemas.openxmlformats.org/officeDocument/2006/relationships" id="256" r:id="R44f7781c29db4d9d"/>
    <p:sldId xmlns:r="http://schemas.openxmlformats.org/officeDocument/2006/relationships" id="257" r:id="Rb54cef719db04378"/>
    <p:sldId xmlns:r="http://schemas.openxmlformats.org/officeDocument/2006/relationships" id="258" r:id="R8968a1d30ea7457d"/>
    <p:sldId xmlns:r="http://schemas.openxmlformats.org/officeDocument/2006/relationships" id="259" r:id="R696c7514cc004ca3"/>
    <p:sldId xmlns:r="http://schemas.openxmlformats.org/officeDocument/2006/relationships" id="260" r:id="Reece7167c72640f3"/>
    <p:sldId xmlns:r="http://schemas.openxmlformats.org/officeDocument/2006/relationships" id="261" r:id="R69d99e642ef2498a"/>
    <p:sldId xmlns:r="http://schemas.openxmlformats.org/officeDocument/2006/relationships" id="262" r:id="R63c7b906d0754f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831e951074a8c" /><Relationship Type="http://schemas.openxmlformats.org/officeDocument/2006/relationships/slide" Target="/ppt/slides/slide1.xml" Id="R44f7781c29db4d9d" /><Relationship Type="http://schemas.openxmlformats.org/officeDocument/2006/relationships/slide" Target="/ppt/slides/slide2.xml" Id="Rb54cef719db04378" /><Relationship Type="http://schemas.openxmlformats.org/officeDocument/2006/relationships/slide" Target="/ppt/slides/slide3.xml" Id="R8968a1d30ea7457d" /><Relationship Type="http://schemas.openxmlformats.org/officeDocument/2006/relationships/slide" Target="/ppt/slides/slide4.xml" Id="R696c7514cc004ca3" /><Relationship Type="http://schemas.openxmlformats.org/officeDocument/2006/relationships/slide" Target="/ppt/slides/slide5.xml" Id="Reece7167c72640f3" /><Relationship Type="http://schemas.openxmlformats.org/officeDocument/2006/relationships/slide" Target="/ppt/slides/slide6.xml" Id="R69d99e642ef2498a" /><Relationship Type="http://schemas.openxmlformats.org/officeDocument/2006/relationships/slide" Target="/ppt/slides/slide7.xml" Id="R63c7b906d0754f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515c017cd40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f9cc6f085464f" /><Relationship Type="http://schemas.openxmlformats.org/officeDocument/2006/relationships/theme" Target="/ppt/slideMasters/theme/theme1.xml" Id="Ra186bbf1b78246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cf9cc6f08546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bbc65b2e049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dc3cda0504e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05352344b48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127bc1a9747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7fca9e02249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97a9abe9942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7f9249903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HÅKONSEN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HÅKONSEN KJELL ELIAS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Karmøyveg 341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989 202 987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HÅKONSEN AS</a:t>
            </a:r>
          </a:p>
        </p:txBody>
      </p:sp>
    </p:spTree>
  </p:cSld>
  <p:clrMapOvr>
    <a:masterClrMapping xmlns:a="http://schemas.openxmlformats.org/drawingml/2006/main"/>
  </p:clrMapOvr>
</p:sld>
</file>