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fce474567546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6b0ec7fddf438a"/>
  </p:sldMasterIdLst>
  <p:sldIdLst>
    <p:sldId xmlns:r="http://schemas.openxmlformats.org/officeDocument/2006/relationships" id="256" r:id="R2bcbda6faf1e4f46"/>
    <p:sldId xmlns:r="http://schemas.openxmlformats.org/officeDocument/2006/relationships" id="257" r:id="R8d62c105752f4171"/>
    <p:sldId xmlns:r="http://schemas.openxmlformats.org/officeDocument/2006/relationships" id="258" r:id="R2056fc39e2aa40c6"/>
    <p:sldId xmlns:r="http://schemas.openxmlformats.org/officeDocument/2006/relationships" id="259" r:id="R2dba64a369114df5"/>
    <p:sldId xmlns:r="http://schemas.openxmlformats.org/officeDocument/2006/relationships" id="260" r:id="Rf4e7b979953b4de8"/>
    <p:sldId xmlns:r="http://schemas.openxmlformats.org/officeDocument/2006/relationships" id="261" r:id="Rfcb9add5763b40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6b0ec7fddf438a" /><Relationship Type="http://schemas.openxmlformats.org/officeDocument/2006/relationships/slide" Target="/ppt/slides/slide1.xml" Id="R2bcbda6faf1e4f46" /><Relationship Type="http://schemas.openxmlformats.org/officeDocument/2006/relationships/slide" Target="/ppt/slides/slide2.xml" Id="R8d62c105752f4171" /><Relationship Type="http://schemas.openxmlformats.org/officeDocument/2006/relationships/slide" Target="/ppt/slides/slide3.xml" Id="R2056fc39e2aa40c6" /><Relationship Type="http://schemas.openxmlformats.org/officeDocument/2006/relationships/slide" Target="/ppt/slides/slide4.xml" Id="R2dba64a369114df5" /><Relationship Type="http://schemas.openxmlformats.org/officeDocument/2006/relationships/slide" Target="/ppt/slides/slide5.xml" Id="Rf4e7b979953b4de8" /><Relationship Type="http://schemas.openxmlformats.org/officeDocument/2006/relationships/slide" Target="/ppt/slides/slide6.xml" Id="Rfcb9add5763b40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21d243968b46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8d4307dc1e4266" /><Relationship Type="http://schemas.openxmlformats.org/officeDocument/2006/relationships/theme" Target="/ppt/slideMasters/theme/theme1.xml" Id="Ra1e8ac7bf1fa48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8d4307dc1e42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f1467444fb4f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06f5001ecd47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310873e5874d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87c174a14343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1506ecef7445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6356c14ac24a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UNNVAR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UNNVAR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UNNVAR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UNNVAR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UNNVAR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UNNVAR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−10 853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−10 853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67 945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UNNVAR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989 201 905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UNNVAR AS</a:t>
            </a:r>
          </a:p>
        </p:txBody>
      </p:sp>
    </p:spTree>
  </p:cSld>
  <p:clrMapOvr>
    <a:masterClrMapping xmlns:a="http://schemas.openxmlformats.org/drawingml/2006/main"/>
  </p:clrMapOvr>
</p:sld>
</file>