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95cbc229574d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1df94da4e24987"/>
  </p:sldMasterIdLst>
  <p:sldIdLst>
    <p:sldId xmlns:r="http://schemas.openxmlformats.org/officeDocument/2006/relationships" id="256" r:id="Re6c4a4a4c30544e0"/>
    <p:sldId xmlns:r="http://schemas.openxmlformats.org/officeDocument/2006/relationships" id="257" r:id="R93224689f8a84767"/>
    <p:sldId xmlns:r="http://schemas.openxmlformats.org/officeDocument/2006/relationships" id="258" r:id="R75f17d7b01e24a73"/>
    <p:sldId xmlns:r="http://schemas.openxmlformats.org/officeDocument/2006/relationships" id="259" r:id="R8c5b860c05ce46fc"/>
    <p:sldId xmlns:r="http://schemas.openxmlformats.org/officeDocument/2006/relationships" id="260" r:id="R6a5be3ee718f48c8"/>
    <p:sldId xmlns:r="http://schemas.openxmlformats.org/officeDocument/2006/relationships" id="261" r:id="Rb76cbdf54ef04e12"/>
    <p:sldId xmlns:r="http://schemas.openxmlformats.org/officeDocument/2006/relationships" id="262" r:id="R833bf256f36e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df94da4e24987" /><Relationship Type="http://schemas.openxmlformats.org/officeDocument/2006/relationships/slide" Target="/ppt/slides/slide1.xml" Id="Re6c4a4a4c30544e0" /><Relationship Type="http://schemas.openxmlformats.org/officeDocument/2006/relationships/slide" Target="/ppt/slides/slide2.xml" Id="R93224689f8a84767" /><Relationship Type="http://schemas.openxmlformats.org/officeDocument/2006/relationships/slide" Target="/ppt/slides/slide3.xml" Id="R75f17d7b01e24a73" /><Relationship Type="http://schemas.openxmlformats.org/officeDocument/2006/relationships/slide" Target="/ppt/slides/slide4.xml" Id="R8c5b860c05ce46fc" /><Relationship Type="http://schemas.openxmlformats.org/officeDocument/2006/relationships/slide" Target="/ppt/slides/slide5.xml" Id="R6a5be3ee718f48c8" /><Relationship Type="http://schemas.openxmlformats.org/officeDocument/2006/relationships/slide" Target="/ppt/slides/slide6.xml" Id="Rb76cbdf54ef04e12" /><Relationship Type="http://schemas.openxmlformats.org/officeDocument/2006/relationships/slide" Target="/ppt/slides/slide7.xml" Id="R833bf256f36e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af3ee789d40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4110ca24d4662" /><Relationship Type="http://schemas.openxmlformats.org/officeDocument/2006/relationships/theme" Target="/ppt/slideMasters/theme/theme1.xml" Id="R0a2ce44ce44340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c4110ca24d46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754becf6544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4108031db44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02bd606f440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8483579a042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565d3fb7541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86bfb1d6742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99b953db844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CAPITAL MANAGEMENT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93 943 321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255 174 892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259 275 179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