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4dae4ae574a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630ec21fd14f5b"/>
  </p:sldMasterIdLst>
  <p:sldIdLst>
    <p:sldId xmlns:r="http://schemas.openxmlformats.org/officeDocument/2006/relationships" id="256" r:id="Rcb0be2e29a064799"/>
    <p:sldId xmlns:r="http://schemas.openxmlformats.org/officeDocument/2006/relationships" id="257" r:id="R48f856fa8c3a4efb"/>
    <p:sldId xmlns:r="http://schemas.openxmlformats.org/officeDocument/2006/relationships" id="258" r:id="R2c303dfb79da406b"/>
    <p:sldId xmlns:r="http://schemas.openxmlformats.org/officeDocument/2006/relationships" id="259" r:id="Rec101c790a804095"/>
    <p:sldId xmlns:r="http://schemas.openxmlformats.org/officeDocument/2006/relationships" id="260" r:id="Rb61eb1c31b664137"/>
    <p:sldId xmlns:r="http://schemas.openxmlformats.org/officeDocument/2006/relationships" id="261" r:id="R5e407ebc20bb4cdf"/>
    <p:sldId xmlns:r="http://schemas.openxmlformats.org/officeDocument/2006/relationships" id="262" r:id="R7e15b9c2b9db48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30ec21fd14f5b" /><Relationship Type="http://schemas.openxmlformats.org/officeDocument/2006/relationships/slide" Target="/ppt/slides/slide1.xml" Id="Rcb0be2e29a064799" /><Relationship Type="http://schemas.openxmlformats.org/officeDocument/2006/relationships/slide" Target="/ppt/slides/slide2.xml" Id="R48f856fa8c3a4efb" /><Relationship Type="http://schemas.openxmlformats.org/officeDocument/2006/relationships/slide" Target="/ppt/slides/slide3.xml" Id="R2c303dfb79da406b" /><Relationship Type="http://schemas.openxmlformats.org/officeDocument/2006/relationships/slide" Target="/ppt/slides/slide4.xml" Id="Rec101c790a804095" /><Relationship Type="http://schemas.openxmlformats.org/officeDocument/2006/relationships/slide" Target="/ppt/slides/slide5.xml" Id="Rb61eb1c31b664137" /><Relationship Type="http://schemas.openxmlformats.org/officeDocument/2006/relationships/slide" Target="/ppt/slides/slide6.xml" Id="R5e407ebc20bb4cdf" /><Relationship Type="http://schemas.openxmlformats.org/officeDocument/2006/relationships/slide" Target="/ppt/slides/slide7.xml" Id="R7e15b9c2b9db48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d090ab4ea40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dc0322308473e" /><Relationship Type="http://schemas.openxmlformats.org/officeDocument/2006/relationships/theme" Target="/ppt/slideMasters/theme/theme1.xml" Id="R9caf32eceb35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9dc032230847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5e2097ae44d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892af612941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d464b24b441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aad5d3a8c4c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28e20b0a748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65a384da74f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7eb2c41c841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ELVEHAVNA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ELVEHAVNA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−736 450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6 204 183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18 579 759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21 867 405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Thaulowkaia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