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0cf912f7d241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e4d4636d914d96"/>
  </p:sldMasterIdLst>
  <p:sldIdLst>
    <p:sldId xmlns:r="http://schemas.openxmlformats.org/officeDocument/2006/relationships" id="256" r:id="R420a941812e14b60"/>
    <p:sldId xmlns:r="http://schemas.openxmlformats.org/officeDocument/2006/relationships" id="257" r:id="R4aa39a79aa8e4e53"/>
    <p:sldId xmlns:r="http://schemas.openxmlformats.org/officeDocument/2006/relationships" id="258" r:id="Rbf30a630cce042eb"/>
    <p:sldId xmlns:r="http://schemas.openxmlformats.org/officeDocument/2006/relationships" id="259" r:id="R73d6389fc8104db4"/>
    <p:sldId xmlns:r="http://schemas.openxmlformats.org/officeDocument/2006/relationships" id="260" r:id="R147143e42dcb4711"/>
    <p:sldId xmlns:r="http://schemas.openxmlformats.org/officeDocument/2006/relationships" id="261" r:id="Racb9561a7ebb4e44"/>
    <p:sldId xmlns:r="http://schemas.openxmlformats.org/officeDocument/2006/relationships" id="262" r:id="R1f8395c075644c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4d4636d914d96" /><Relationship Type="http://schemas.openxmlformats.org/officeDocument/2006/relationships/slide" Target="/ppt/slides/slide1.xml" Id="R420a941812e14b60" /><Relationship Type="http://schemas.openxmlformats.org/officeDocument/2006/relationships/slide" Target="/ppt/slides/slide2.xml" Id="R4aa39a79aa8e4e53" /><Relationship Type="http://schemas.openxmlformats.org/officeDocument/2006/relationships/slide" Target="/ppt/slides/slide3.xml" Id="Rbf30a630cce042eb" /><Relationship Type="http://schemas.openxmlformats.org/officeDocument/2006/relationships/slide" Target="/ppt/slides/slide4.xml" Id="R73d6389fc8104db4" /><Relationship Type="http://schemas.openxmlformats.org/officeDocument/2006/relationships/slide" Target="/ppt/slides/slide5.xml" Id="R147143e42dcb4711" /><Relationship Type="http://schemas.openxmlformats.org/officeDocument/2006/relationships/slide" Target="/ppt/slides/slide6.xml" Id="Racb9561a7ebb4e44" /><Relationship Type="http://schemas.openxmlformats.org/officeDocument/2006/relationships/slide" Target="/ppt/slides/slide7.xml" Id="R1f8395c075644c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19a06e1854c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55ea19c9244b6" /><Relationship Type="http://schemas.openxmlformats.org/officeDocument/2006/relationships/theme" Target="/ppt/slideMasters/theme/theme1.xml" Id="R257c6f44a8e54c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e55ea19c9244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99b1638c64f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294ba730e4a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da37f3d484e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8653fd58a41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0330ef15f4d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caf08b86c4a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8d7f6758549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