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6614aee96b40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d056bbe1a467d"/>
  </p:sldMasterIdLst>
  <p:sldIdLst>
    <p:sldId xmlns:r="http://schemas.openxmlformats.org/officeDocument/2006/relationships" id="256" r:id="Rd2aa75eb535043e2"/>
    <p:sldId xmlns:r="http://schemas.openxmlformats.org/officeDocument/2006/relationships" id="257" r:id="R9f67367738ac4706"/>
    <p:sldId xmlns:r="http://schemas.openxmlformats.org/officeDocument/2006/relationships" id="258" r:id="R53a304586ab24647"/>
    <p:sldId xmlns:r="http://schemas.openxmlformats.org/officeDocument/2006/relationships" id="259" r:id="Rb38147f7a8f64d91"/>
    <p:sldId xmlns:r="http://schemas.openxmlformats.org/officeDocument/2006/relationships" id="260" r:id="R53a528749bf94634"/>
    <p:sldId xmlns:r="http://schemas.openxmlformats.org/officeDocument/2006/relationships" id="261" r:id="R0fa1a57437c64e88"/>
    <p:sldId xmlns:r="http://schemas.openxmlformats.org/officeDocument/2006/relationships" id="262" r:id="R13810d3bd59a45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d056bbe1a467d" /><Relationship Type="http://schemas.openxmlformats.org/officeDocument/2006/relationships/slide" Target="/ppt/slides/slide1.xml" Id="Rd2aa75eb535043e2" /><Relationship Type="http://schemas.openxmlformats.org/officeDocument/2006/relationships/slide" Target="/ppt/slides/slide2.xml" Id="R9f67367738ac4706" /><Relationship Type="http://schemas.openxmlformats.org/officeDocument/2006/relationships/slide" Target="/ppt/slides/slide3.xml" Id="R53a304586ab24647" /><Relationship Type="http://schemas.openxmlformats.org/officeDocument/2006/relationships/slide" Target="/ppt/slides/slide4.xml" Id="Rb38147f7a8f64d91" /><Relationship Type="http://schemas.openxmlformats.org/officeDocument/2006/relationships/slide" Target="/ppt/slides/slide5.xml" Id="R53a528749bf94634" /><Relationship Type="http://schemas.openxmlformats.org/officeDocument/2006/relationships/slide" Target="/ppt/slides/slide6.xml" Id="R0fa1a57437c64e88" /><Relationship Type="http://schemas.openxmlformats.org/officeDocument/2006/relationships/slide" Target="/ppt/slides/slide7.xml" Id="R13810d3bd59a45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8fdb5366b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4286f055246d9" /><Relationship Type="http://schemas.openxmlformats.org/officeDocument/2006/relationships/theme" Target="/ppt/slideMasters/theme/theme1.xml" Id="R328faf723a7f4d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4286f055246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d8ad0a01749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9f246baaf41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11a3d68b1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1ad7f8b4a48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628d573e04e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892058da245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724ced5d545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FLOCKS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FLOCKS HOLDING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19 649 848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28 915 463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STORIHLE LARS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Halsetveien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