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b6e09531d4e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496d41dcb47fa"/>
  </p:sldMasterIdLst>
  <p:sldIdLst>
    <p:sldId xmlns:r="http://schemas.openxmlformats.org/officeDocument/2006/relationships" id="256" r:id="R20e9df3c974c4fd3"/>
    <p:sldId xmlns:r="http://schemas.openxmlformats.org/officeDocument/2006/relationships" id="257" r:id="R648b4acf973b4f4f"/>
    <p:sldId xmlns:r="http://schemas.openxmlformats.org/officeDocument/2006/relationships" id="258" r:id="R241afc6e820b4fd3"/>
    <p:sldId xmlns:r="http://schemas.openxmlformats.org/officeDocument/2006/relationships" id="259" r:id="Ra5501ab5354b4ea4"/>
    <p:sldId xmlns:r="http://schemas.openxmlformats.org/officeDocument/2006/relationships" id="260" r:id="R1a8cefb811d44438"/>
    <p:sldId xmlns:r="http://schemas.openxmlformats.org/officeDocument/2006/relationships" id="261" r:id="Rb1203e4f86fb46a5"/>
    <p:sldId xmlns:r="http://schemas.openxmlformats.org/officeDocument/2006/relationships" id="262" r:id="Rbe193f8f5c97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496d41dcb47fa" /><Relationship Type="http://schemas.openxmlformats.org/officeDocument/2006/relationships/slide" Target="/ppt/slides/slide1.xml" Id="R20e9df3c974c4fd3" /><Relationship Type="http://schemas.openxmlformats.org/officeDocument/2006/relationships/slide" Target="/ppt/slides/slide2.xml" Id="R648b4acf973b4f4f" /><Relationship Type="http://schemas.openxmlformats.org/officeDocument/2006/relationships/slide" Target="/ppt/slides/slide3.xml" Id="R241afc6e820b4fd3" /><Relationship Type="http://schemas.openxmlformats.org/officeDocument/2006/relationships/slide" Target="/ppt/slides/slide4.xml" Id="Ra5501ab5354b4ea4" /><Relationship Type="http://schemas.openxmlformats.org/officeDocument/2006/relationships/slide" Target="/ppt/slides/slide5.xml" Id="R1a8cefb811d44438" /><Relationship Type="http://schemas.openxmlformats.org/officeDocument/2006/relationships/slide" Target="/ppt/slides/slide6.xml" Id="Rb1203e4f86fb46a5" /><Relationship Type="http://schemas.openxmlformats.org/officeDocument/2006/relationships/slide" Target="/ppt/slides/slide7.xml" Id="Rbe193f8f5c97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ed25371ff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65944d64c4d27" /><Relationship Type="http://schemas.openxmlformats.org/officeDocument/2006/relationships/theme" Target="/ppt/slideMasters/theme/theme1.xml" Id="Reb923b8ea61f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65944d64c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b311bd286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d225ee92d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c4164210f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e92ee21ae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711df57ba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bb4b2255d44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90756f762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