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5aa1b0b311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0588e4a37468c"/>
  </p:sldMasterIdLst>
  <p:sldIdLst>
    <p:sldId xmlns:r="http://schemas.openxmlformats.org/officeDocument/2006/relationships" id="256" r:id="R38bb2022885d4529"/>
    <p:sldId xmlns:r="http://schemas.openxmlformats.org/officeDocument/2006/relationships" id="257" r:id="R60c7c030b0864218"/>
    <p:sldId xmlns:r="http://schemas.openxmlformats.org/officeDocument/2006/relationships" id="258" r:id="R7e96bab6050c4ec9"/>
    <p:sldId xmlns:r="http://schemas.openxmlformats.org/officeDocument/2006/relationships" id="259" r:id="R35bcf477c3bf4adf"/>
    <p:sldId xmlns:r="http://schemas.openxmlformats.org/officeDocument/2006/relationships" id="260" r:id="R8a64198cc102478e"/>
    <p:sldId xmlns:r="http://schemas.openxmlformats.org/officeDocument/2006/relationships" id="261" r:id="R82300193f80c4ebf"/>
    <p:sldId xmlns:r="http://schemas.openxmlformats.org/officeDocument/2006/relationships" id="262" r:id="R9febdb6a5bd844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0588e4a37468c" /><Relationship Type="http://schemas.openxmlformats.org/officeDocument/2006/relationships/slide" Target="/ppt/slides/slide1.xml" Id="R38bb2022885d4529" /><Relationship Type="http://schemas.openxmlformats.org/officeDocument/2006/relationships/slide" Target="/ppt/slides/slide2.xml" Id="R60c7c030b0864218" /><Relationship Type="http://schemas.openxmlformats.org/officeDocument/2006/relationships/slide" Target="/ppt/slides/slide3.xml" Id="R7e96bab6050c4ec9" /><Relationship Type="http://schemas.openxmlformats.org/officeDocument/2006/relationships/slide" Target="/ppt/slides/slide4.xml" Id="R35bcf477c3bf4adf" /><Relationship Type="http://schemas.openxmlformats.org/officeDocument/2006/relationships/slide" Target="/ppt/slides/slide5.xml" Id="R8a64198cc102478e" /><Relationship Type="http://schemas.openxmlformats.org/officeDocument/2006/relationships/slide" Target="/ppt/slides/slide6.xml" Id="R82300193f80c4ebf" /><Relationship Type="http://schemas.openxmlformats.org/officeDocument/2006/relationships/slide" Target="/ppt/slides/slide7.xml" Id="R9febdb6a5bd844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798b1a85949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3ed4705594e29" /><Relationship Type="http://schemas.openxmlformats.org/officeDocument/2006/relationships/theme" Target="/ppt/slideMasters/theme/theme1.xml" Id="R18d98e45bbfe43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3ed4705594e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fc2a987f340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8944761a42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41f4b0e2a47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35cd7826040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886a09c8244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92d51583e46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c619bd82f4d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KJELLSEA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KJELLSEA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−2 129 640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5 236 357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14 861 709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KJELL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kjell.haugen@mac.com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www.kjellsea.no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