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4287052994e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098012639045b1"/>
  </p:sldMasterIdLst>
  <p:sldIdLst>
    <p:sldId xmlns:r="http://schemas.openxmlformats.org/officeDocument/2006/relationships" id="256" r:id="R50701323a9be4cc9"/>
    <p:sldId xmlns:r="http://schemas.openxmlformats.org/officeDocument/2006/relationships" id="257" r:id="R6bac31b7f4b84d45"/>
    <p:sldId xmlns:r="http://schemas.openxmlformats.org/officeDocument/2006/relationships" id="258" r:id="R73c9ed313dc84435"/>
    <p:sldId xmlns:r="http://schemas.openxmlformats.org/officeDocument/2006/relationships" id="259" r:id="Rca587e01e418446c"/>
    <p:sldId xmlns:r="http://schemas.openxmlformats.org/officeDocument/2006/relationships" id="260" r:id="R87ccd62f07d045ba"/>
    <p:sldId xmlns:r="http://schemas.openxmlformats.org/officeDocument/2006/relationships" id="261" r:id="R309846b654c94083"/>
    <p:sldId xmlns:r="http://schemas.openxmlformats.org/officeDocument/2006/relationships" id="262" r:id="Rb1fdfcecc88a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098012639045b1" /><Relationship Type="http://schemas.openxmlformats.org/officeDocument/2006/relationships/slide" Target="/ppt/slides/slide1.xml" Id="R50701323a9be4cc9" /><Relationship Type="http://schemas.openxmlformats.org/officeDocument/2006/relationships/slide" Target="/ppt/slides/slide2.xml" Id="R6bac31b7f4b84d45" /><Relationship Type="http://schemas.openxmlformats.org/officeDocument/2006/relationships/slide" Target="/ppt/slides/slide3.xml" Id="R73c9ed313dc84435" /><Relationship Type="http://schemas.openxmlformats.org/officeDocument/2006/relationships/slide" Target="/ppt/slides/slide4.xml" Id="Rca587e01e418446c" /><Relationship Type="http://schemas.openxmlformats.org/officeDocument/2006/relationships/slide" Target="/ppt/slides/slide5.xml" Id="R87ccd62f07d045ba" /><Relationship Type="http://schemas.openxmlformats.org/officeDocument/2006/relationships/slide" Target="/ppt/slides/slide6.xml" Id="R309846b654c94083" /><Relationship Type="http://schemas.openxmlformats.org/officeDocument/2006/relationships/slide" Target="/ppt/slides/slide7.xml" Id="Rb1fdfcecc88a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997b4776ab4b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57e5b105b40cb" /><Relationship Type="http://schemas.openxmlformats.org/officeDocument/2006/relationships/theme" Target="/ppt/slideMasters/theme/theme1.xml" Id="Ra7a01fbba1b74f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57e5b105b40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9d9b300ae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83f2e2dc84c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f7cb1d9cf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30b8739a74a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44c52169f49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9386505a744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76a72679f4d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REBIAN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REBIAN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1 465 769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1 859 305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Leirvikveien 52A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68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989 198 548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REBIAN AS</a:t>
            </a:r>
          </a:p>
        </p:txBody>
      </p:sp>
    </p:spTree>
  </p:cSld>
  <p:clrMapOvr>
    <a:masterClrMapping xmlns:a="http://schemas.openxmlformats.org/drawingml/2006/main"/>
  </p:clrMapOvr>
</p:sld>
</file>