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2c7d3ef00247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2e1b6163c54d4c"/>
  </p:sldMasterIdLst>
  <p:sldIdLst>
    <p:sldId xmlns:r="http://schemas.openxmlformats.org/officeDocument/2006/relationships" id="256" r:id="Rc5e805c726784aa2"/>
    <p:sldId xmlns:r="http://schemas.openxmlformats.org/officeDocument/2006/relationships" id="257" r:id="Rbc1f2d11db0c43d9"/>
    <p:sldId xmlns:r="http://schemas.openxmlformats.org/officeDocument/2006/relationships" id="258" r:id="R25c5759bcdc14aef"/>
    <p:sldId xmlns:r="http://schemas.openxmlformats.org/officeDocument/2006/relationships" id="259" r:id="R45edae177bf9478b"/>
    <p:sldId xmlns:r="http://schemas.openxmlformats.org/officeDocument/2006/relationships" id="260" r:id="R0e223221852445b0"/>
    <p:sldId xmlns:r="http://schemas.openxmlformats.org/officeDocument/2006/relationships" id="261" r:id="R03d9e0c408ab4538"/>
    <p:sldId xmlns:r="http://schemas.openxmlformats.org/officeDocument/2006/relationships" id="262" r:id="Rc9f14d9236ad43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2e1b6163c54d4c" /><Relationship Type="http://schemas.openxmlformats.org/officeDocument/2006/relationships/slide" Target="/ppt/slides/slide1.xml" Id="Rc5e805c726784aa2" /><Relationship Type="http://schemas.openxmlformats.org/officeDocument/2006/relationships/slide" Target="/ppt/slides/slide2.xml" Id="Rbc1f2d11db0c43d9" /><Relationship Type="http://schemas.openxmlformats.org/officeDocument/2006/relationships/slide" Target="/ppt/slides/slide3.xml" Id="R25c5759bcdc14aef" /><Relationship Type="http://schemas.openxmlformats.org/officeDocument/2006/relationships/slide" Target="/ppt/slides/slide4.xml" Id="R45edae177bf9478b" /><Relationship Type="http://schemas.openxmlformats.org/officeDocument/2006/relationships/slide" Target="/ppt/slides/slide5.xml" Id="R0e223221852445b0" /><Relationship Type="http://schemas.openxmlformats.org/officeDocument/2006/relationships/slide" Target="/ppt/slides/slide6.xml" Id="R03d9e0c408ab4538" /><Relationship Type="http://schemas.openxmlformats.org/officeDocument/2006/relationships/slide" Target="/ppt/slides/slide7.xml" Id="Rc9f14d9236ad43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2e8c52314040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17987655d4d7d" /><Relationship Type="http://schemas.openxmlformats.org/officeDocument/2006/relationships/theme" Target="/ppt/slideMasters/theme/theme1.xml" Id="Rae6240b43efe40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f17987655d4d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67f7f574848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ce6cf2d1f4d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c05dd774240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4991ec7c041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91019a52647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10948447745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f798aaea148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KINO LIERTOPPEN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KINO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KINO LIERTOPPEN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KINO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KINO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KINO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4 832 026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−828 857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−852 769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1 732 220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KINO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SIMAC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KINO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Liertoppen Kjøpesenter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989 197 347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KINO LIERTOPPEN AS</a:t>
            </a:r>
          </a:p>
        </p:txBody>
      </p:sp>
    </p:spTree>
  </p:cSld>
  <p:clrMapOvr>
    <a:masterClrMapping xmlns:a="http://schemas.openxmlformats.org/drawingml/2006/main"/>
  </p:clrMapOvr>
</p:sld>
</file>