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77365bf1c148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6ae534639d4135"/>
  </p:sldMasterIdLst>
  <p:sldIdLst>
    <p:sldId xmlns:r="http://schemas.openxmlformats.org/officeDocument/2006/relationships" id="256" r:id="R49cb2d5117df4b9f"/>
    <p:sldId xmlns:r="http://schemas.openxmlformats.org/officeDocument/2006/relationships" id="257" r:id="Rda1c636fb9d84e9b"/>
    <p:sldId xmlns:r="http://schemas.openxmlformats.org/officeDocument/2006/relationships" id="258" r:id="R72432a319d1b4248"/>
    <p:sldId xmlns:r="http://schemas.openxmlformats.org/officeDocument/2006/relationships" id="259" r:id="R6ec4ab1241354f8b"/>
    <p:sldId xmlns:r="http://schemas.openxmlformats.org/officeDocument/2006/relationships" id="260" r:id="Rd8e7e9f867ce4026"/>
    <p:sldId xmlns:r="http://schemas.openxmlformats.org/officeDocument/2006/relationships" id="261" r:id="R88de4adfd4c94afc"/>
    <p:sldId xmlns:r="http://schemas.openxmlformats.org/officeDocument/2006/relationships" id="262" r:id="R342ed0ddded640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6ae534639d4135" /><Relationship Type="http://schemas.openxmlformats.org/officeDocument/2006/relationships/slide" Target="/ppt/slides/slide1.xml" Id="R49cb2d5117df4b9f" /><Relationship Type="http://schemas.openxmlformats.org/officeDocument/2006/relationships/slide" Target="/ppt/slides/slide2.xml" Id="Rda1c636fb9d84e9b" /><Relationship Type="http://schemas.openxmlformats.org/officeDocument/2006/relationships/slide" Target="/ppt/slides/slide3.xml" Id="R72432a319d1b4248" /><Relationship Type="http://schemas.openxmlformats.org/officeDocument/2006/relationships/slide" Target="/ppt/slides/slide4.xml" Id="R6ec4ab1241354f8b" /><Relationship Type="http://schemas.openxmlformats.org/officeDocument/2006/relationships/slide" Target="/ppt/slides/slide5.xml" Id="Rd8e7e9f867ce4026" /><Relationship Type="http://schemas.openxmlformats.org/officeDocument/2006/relationships/slide" Target="/ppt/slides/slide6.xml" Id="R88de4adfd4c94afc" /><Relationship Type="http://schemas.openxmlformats.org/officeDocument/2006/relationships/slide" Target="/ppt/slides/slide7.xml" Id="R342ed0ddded640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d5851536244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c94728196474b" /><Relationship Type="http://schemas.openxmlformats.org/officeDocument/2006/relationships/theme" Target="/ppt/slideMasters/theme/theme1.xml" Id="Rf25d08e0a45941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bc9472819647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900625fc94a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ba7fe708543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aa6021af644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d9ea9f8dd4c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73549443943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62f77370640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5e8a0f08842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SVEINUNG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 LUNDE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5 247 122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8 035 145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SVEINUNG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Liastølveien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