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41aca230947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cd5405df4c442d"/>
  </p:sldMasterIdLst>
  <p:sldIdLst>
    <p:sldId xmlns:r="http://schemas.openxmlformats.org/officeDocument/2006/relationships" id="256" r:id="R25441fac35744bea"/>
    <p:sldId xmlns:r="http://schemas.openxmlformats.org/officeDocument/2006/relationships" id="257" r:id="Re27aec9f59a24ed4"/>
    <p:sldId xmlns:r="http://schemas.openxmlformats.org/officeDocument/2006/relationships" id="258" r:id="Rf6e7d53924ba4a71"/>
    <p:sldId xmlns:r="http://schemas.openxmlformats.org/officeDocument/2006/relationships" id="259" r:id="R6ba8207a49f54d22"/>
    <p:sldId xmlns:r="http://schemas.openxmlformats.org/officeDocument/2006/relationships" id="260" r:id="R40613e37139042b3"/>
    <p:sldId xmlns:r="http://schemas.openxmlformats.org/officeDocument/2006/relationships" id="261" r:id="Red4dae32ef144b90"/>
    <p:sldId xmlns:r="http://schemas.openxmlformats.org/officeDocument/2006/relationships" id="262" r:id="R8528962ab87d4d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cd5405df4c442d" /><Relationship Type="http://schemas.openxmlformats.org/officeDocument/2006/relationships/slide" Target="/ppt/slides/slide1.xml" Id="R25441fac35744bea" /><Relationship Type="http://schemas.openxmlformats.org/officeDocument/2006/relationships/slide" Target="/ppt/slides/slide2.xml" Id="Re27aec9f59a24ed4" /><Relationship Type="http://schemas.openxmlformats.org/officeDocument/2006/relationships/slide" Target="/ppt/slides/slide3.xml" Id="Rf6e7d53924ba4a71" /><Relationship Type="http://schemas.openxmlformats.org/officeDocument/2006/relationships/slide" Target="/ppt/slides/slide4.xml" Id="R6ba8207a49f54d22" /><Relationship Type="http://schemas.openxmlformats.org/officeDocument/2006/relationships/slide" Target="/ppt/slides/slide5.xml" Id="R40613e37139042b3" /><Relationship Type="http://schemas.openxmlformats.org/officeDocument/2006/relationships/slide" Target="/ppt/slides/slide6.xml" Id="Red4dae32ef144b90" /><Relationship Type="http://schemas.openxmlformats.org/officeDocument/2006/relationships/slide" Target="/ppt/slides/slide7.xml" Id="R8528962ab87d4d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271ca499194b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d53c88a4c4be0" /><Relationship Type="http://schemas.openxmlformats.org/officeDocument/2006/relationships/theme" Target="/ppt/slideMasters/theme/theme1.xml" Id="R8ec7b47d28e7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4d53c88a4c4b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23b0b860341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bb0efa56c4e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6e4b2cd3842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6247ef9e8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90e3352fa41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219d245dc4d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bae23203440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STARK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STARK INVEST AS ble etablert [år] og holder til i Nedre Vats.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1 978 684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11 515 492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11 584 492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HARALDSEID SVEIN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5578 Nedre Vats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989 196 251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STARK INVEST AS</a:t>
            </a:r>
          </a:p>
        </p:txBody>
      </p:sp>
    </p:spTree>
  </p:cSld>
  <p:clrMapOvr>
    <a:masterClrMapping xmlns:a="http://schemas.openxmlformats.org/drawingml/2006/main"/>
  </p:clrMapOvr>
</p:sld>
</file>