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f258595b824a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8a2b990571422c"/>
  </p:sldMasterIdLst>
  <p:sldIdLst>
    <p:sldId xmlns:r="http://schemas.openxmlformats.org/officeDocument/2006/relationships" id="256" r:id="R7eec5976b8ca46b4"/>
    <p:sldId xmlns:r="http://schemas.openxmlformats.org/officeDocument/2006/relationships" id="257" r:id="R1c24079d461444c2"/>
    <p:sldId xmlns:r="http://schemas.openxmlformats.org/officeDocument/2006/relationships" id="258" r:id="R07cf831378c14d55"/>
    <p:sldId xmlns:r="http://schemas.openxmlformats.org/officeDocument/2006/relationships" id="259" r:id="R38abedef5cc54cc9"/>
    <p:sldId xmlns:r="http://schemas.openxmlformats.org/officeDocument/2006/relationships" id="260" r:id="R706fdf3547c242fd"/>
    <p:sldId xmlns:r="http://schemas.openxmlformats.org/officeDocument/2006/relationships" id="261" r:id="R76739fcb50f045e0"/>
    <p:sldId xmlns:r="http://schemas.openxmlformats.org/officeDocument/2006/relationships" id="262" r:id="Ra987af09784c4a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8a2b990571422c" /><Relationship Type="http://schemas.openxmlformats.org/officeDocument/2006/relationships/slide" Target="/ppt/slides/slide1.xml" Id="R7eec5976b8ca46b4" /><Relationship Type="http://schemas.openxmlformats.org/officeDocument/2006/relationships/slide" Target="/ppt/slides/slide2.xml" Id="R1c24079d461444c2" /><Relationship Type="http://schemas.openxmlformats.org/officeDocument/2006/relationships/slide" Target="/ppt/slides/slide3.xml" Id="R07cf831378c14d55" /><Relationship Type="http://schemas.openxmlformats.org/officeDocument/2006/relationships/slide" Target="/ppt/slides/slide4.xml" Id="R38abedef5cc54cc9" /><Relationship Type="http://schemas.openxmlformats.org/officeDocument/2006/relationships/slide" Target="/ppt/slides/slide5.xml" Id="R706fdf3547c242fd" /><Relationship Type="http://schemas.openxmlformats.org/officeDocument/2006/relationships/slide" Target="/ppt/slides/slide6.xml" Id="R76739fcb50f045e0" /><Relationship Type="http://schemas.openxmlformats.org/officeDocument/2006/relationships/slide" Target="/ppt/slides/slide7.xml" Id="Ra987af09784c4a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b2b58a37a74d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558f983734943" /><Relationship Type="http://schemas.openxmlformats.org/officeDocument/2006/relationships/theme" Target="/ppt/slideMasters/theme/theme1.xml" Id="R624e2d6c7a1f4c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4558f9837349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488edd21e46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ad98469f6b4f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cc4d3f829a4a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3c45d69da4a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bb75e7cb34c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43911cdea4c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0073c6ff449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SPRUCEVALLEY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SPRUCEVALLEY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−52 581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573 766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844 046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GRANDAL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Brennhaugen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5231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989 194 313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