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e08423388747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da6d87c85841f0"/>
  </p:sldMasterIdLst>
  <p:sldIdLst>
    <p:sldId xmlns:r="http://schemas.openxmlformats.org/officeDocument/2006/relationships" id="256" r:id="Re3a2fa76be414080"/>
    <p:sldId xmlns:r="http://schemas.openxmlformats.org/officeDocument/2006/relationships" id="257" r:id="Rb70e871ba3644fe2"/>
    <p:sldId xmlns:r="http://schemas.openxmlformats.org/officeDocument/2006/relationships" id="258" r:id="Re5b3f46a7fa44be0"/>
    <p:sldId xmlns:r="http://schemas.openxmlformats.org/officeDocument/2006/relationships" id="259" r:id="R652e96a6f3cb4645"/>
    <p:sldId xmlns:r="http://schemas.openxmlformats.org/officeDocument/2006/relationships" id="260" r:id="Rd0129056359a4e80"/>
    <p:sldId xmlns:r="http://schemas.openxmlformats.org/officeDocument/2006/relationships" id="261" r:id="R7bf9d0c5dd3944a8"/>
    <p:sldId xmlns:r="http://schemas.openxmlformats.org/officeDocument/2006/relationships" id="262" r:id="Rd7ec52d0c1d6466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da6d87c85841f0" /><Relationship Type="http://schemas.openxmlformats.org/officeDocument/2006/relationships/slide" Target="/ppt/slides/slide1.xml" Id="Re3a2fa76be414080" /><Relationship Type="http://schemas.openxmlformats.org/officeDocument/2006/relationships/slide" Target="/ppt/slides/slide2.xml" Id="Rb70e871ba3644fe2" /><Relationship Type="http://schemas.openxmlformats.org/officeDocument/2006/relationships/slide" Target="/ppt/slides/slide3.xml" Id="Re5b3f46a7fa44be0" /><Relationship Type="http://schemas.openxmlformats.org/officeDocument/2006/relationships/slide" Target="/ppt/slides/slide4.xml" Id="R652e96a6f3cb4645" /><Relationship Type="http://schemas.openxmlformats.org/officeDocument/2006/relationships/slide" Target="/ppt/slides/slide5.xml" Id="Rd0129056359a4e80" /><Relationship Type="http://schemas.openxmlformats.org/officeDocument/2006/relationships/slide" Target="/ppt/slides/slide6.xml" Id="R7bf9d0c5dd3944a8" /><Relationship Type="http://schemas.openxmlformats.org/officeDocument/2006/relationships/slide" Target="/ppt/slides/slide7.xml" Id="Rd7ec52d0c1d6466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c60ffad402c46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cb5f77be94025" /><Relationship Type="http://schemas.openxmlformats.org/officeDocument/2006/relationships/theme" Target="/ppt/slideMasters/theme/theme1.xml" Id="R76b712b80e9d4e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cb5f77be940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3824a29ac48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1ee85e41241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4832d371a47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04362e55b642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f2e4842b84b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353e24035242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008fbece74f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4 407 742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4 512 481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27 694 590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68,0 %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SMEBY AS  –  32,0 %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 BJØRN ØYSTEIN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von Hovens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smebyjr4@gmail.com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989 193 821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BØS AS</a:t>
            </a:r>
          </a:p>
        </p:txBody>
      </p:sp>
    </p:spTree>
  </p:cSld>
  <p:clrMapOvr>
    <a:masterClrMapping xmlns:a="http://schemas.openxmlformats.org/drawingml/2006/main"/>
  </p:clrMapOvr>
</p:sld>
</file>