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cc247a964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6673bb94a4098"/>
  </p:sldMasterIdLst>
  <p:sldIdLst>
    <p:sldId xmlns:r="http://schemas.openxmlformats.org/officeDocument/2006/relationships" id="256" r:id="Rc427a4640e39480a"/>
    <p:sldId xmlns:r="http://schemas.openxmlformats.org/officeDocument/2006/relationships" id="257" r:id="R799170a3e33c4892"/>
    <p:sldId xmlns:r="http://schemas.openxmlformats.org/officeDocument/2006/relationships" id="258" r:id="R71424230d96f4960"/>
    <p:sldId xmlns:r="http://schemas.openxmlformats.org/officeDocument/2006/relationships" id="259" r:id="R6da7b1ecebe54936"/>
    <p:sldId xmlns:r="http://schemas.openxmlformats.org/officeDocument/2006/relationships" id="260" r:id="R60b4705ed03e4e04"/>
    <p:sldId xmlns:r="http://schemas.openxmlformats.org/officeDocument/2006/relationships" id="261" r:id="Rf51b6093621846ff"/>
    <p:sldId xmlns:r="http://schemas.openxmlformats.org/officeDocument/2006/relationships" id="262" r:id="R17c4551b8b0e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6673bb94a4098" /><Relationship Type="http://schemas.openxmlformats.org/officeDocument/2006/relationships/slide" Target="/ppt/slides/slide1.xml" Id="Rc427a4640e39480a" /><Relationship Type="http://schemas.openxmlformats.org/officeDocument/2006/relationships/slide" Target="/ppt/slides/slide2.xml" Id="R799170a3e33c4892" /><Relationship Type="http://schemas.openxmlformats.org/officeDocument/2006/relationships/slide" Target="/ppt/slides/slide3.xml" Id="R71424230d96f4960" /><Relationship Type="http://schemas.openxmlformats.org/officeDocument/2006/relationships/slide" Target="/ppt/slides/slide4.xml" Id="R6da7b1ecebe54936" /><Relationship Type="http://schemas.openxmlformats.org/officeDocument/2006/relationships/slide" Target="/ppt/slides/slide5.xml" Id="R60b4705ed03e4e04" /><Relationship Type="http://schemas.openxmlformats.org/officeDocument/2006/relationships/slide" Target="/ppt/slides/slide6.xml" Id="Rf51b6093621846ff" /><Relationship Type="http://schemas.openxmlformats.org/officeDocument/2006/relationships/slide" Target="/ppt/slides/slide7.xml" Id="R17c4551b8b0e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5e35f508b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b449c47044a3c" /><Relationship Type="http://schemas.openxmlformats.org/officeDocument/2006/relationships/theme" Target="/ppt/slideMasters/theme/theme1.xml" Id="Rb9fc8445dabd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b449c4704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76b74e70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6b1f87ef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a0d80400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be7574c59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06858ea0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547d0aba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780d3260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OSS FORENEDE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FORENEDE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21 401 504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OLA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Holgerslystveien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