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9ca348399d45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62f084da4443fa"/>
  </p:sldMasterIdLst>
  <p:sldIdLst>
    <p:sldId xmlns:r="http://schemas.openxmlformats.org/officeDocument/2006/relationships" id="256" r:id="Rdf448ab16ac648c7"/>
    <p:sldId xmlns:r="http://schemas.openxmlformats.org/officeDocument/2006/relationships" id="257" r:id="R11ee55ce4a074030"/>
    <p:sldId xmlns:r="http://schemas.openxmlformats.org/officeDocument/2006/relationships" id="258" r:id="Re78c37f8aca24a03"/>
    <p:sldId xmlns:r="http://schemas.openxmlformats.org/officeDocument/2006/relationships" id="259" r:id="R4a67258e0a0b4b61"/>
    <p:sldId xmlns:r="http://schemas.openxmlformats.org/officeDocument/2006/relationships" id="260" r:id="R81eafb51a5ad41d0"/>
    <p:sldId xmlns:r="http://schemas.openxmlformats.org/officeDocument/2006/relationships" id="261" r:id="R17dda794702f44de"/>
    <p:sldId xmlns:r="http://schemas.openxmlformats.org/officeDocument/2006/relationships" id="262" r:id="Rc66a99bb4c5f41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62f084da4443fa" /><Relationship Type="http://schemas.openxmlformats.org/officeDocument/2006/relationships/slide" Target="/ppt/slides/slide1.xml" Id="Rdf448ab16ac648c7" /><Relationship Type="http://schemas.openxmlformats.org/officeDocument/2006/relationships/slide" Target="/ppt/slides/slide2.xml" Id="R11ee55ce4a074030" /><Relationship Type="http://schemas.openxmlformats.org/officeDocument/2006/relationships/slide" Target="/ppt/slides/slide3.xml" Id="Re78c37f8aca24a03" /><Relationship Type="http://schemas.openxmlformats.org/officeDocument/2006/relationships/slide" Target="/ppt/slides/slide4.xml" Id="R4a67258e0a0b4b61" /><Relationship Type="http://schemas.openxmlformats.org/officeDocument/2006/relationships/slide" Target="/ppt/slides/slide5.xml" Id="R81eafb51a5ad41d0" /><Relationship Type="http://schemas.openxmlformats.org/officeDocument/2006/relationships/slide" Target="/ppt/slides/slide6.xml" Id="R17dda794702f44de" /><Relationship Type="http://schemas.openxmlformats.org/officeDocument/2006/relationships/slide" Target="/ppt/slides/slide7.xml" Id="Rc66a99bb4c5f41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28acbfd8e846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928f288c34568" /><Relationship Type="http://schemas.openxmlformats.org/officeDocument/2006/relationships/theme" Target="/ppt/slideMasters/theme/theme1.xml" Id="R03449ee102f04b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3928f288c345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37c3c408e4d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df940b19544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3142afb6f46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5f921d1f843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a762a0a934a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972bd351a48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2b00dea3144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KVIK STAVERN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 STAVERN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KVIK STAVERN AS ble etablert [år] og holder til i Stavern.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 STAVERN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 STAVERN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 STAVERN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2 164 440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12 531 518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18 503 808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 STAVERN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DAGNY HILL-JENSEN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 STAVERN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Torsrødveien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3290 Stavern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989 192 566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 STAVERN AS</a:t>
            </a:r>
          </a:p>
        </p:txBody>
      </p:sp>
    </p:spTree>
  </p:cSld>
  <p:clrMapOvr>
    <a:masterClrMapping xmlns:a="http://schemas.openxmlformats.org/drawingml/2006/main"/>
  </p:clrMapOvr>
</p:sld>
</file>