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b6552c740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6f58ab3fd4b75"/>
  </p:sldMasterIdLst>
  <p:sldIdLst>
    <p:sldId xmlns:r="http://schemas.openxmlformats.org/officeDocument/2006/relationships" id="256" r:id="R44311334ad164219"/>
    <p:sldId xmlns:r="http://schemas.openxmlformats.org/officeDocument/2006/relationships" id="257" r:id="Re9c2c9a8e710461a"/>
    <p:sldId xmlns:r="http://schemas.openxmlformats.org/officeDocument/2006/relationships" id="258" r:id="R3a47d581eccb4b37"/>
    <p:sldId xmlns:r="http://schemas.openxmlformats.org/officeDocument/2006/relationships" id="259" r:id="Rd51bac135c6144db"/>
    <p:sldId xmlns:r="http://schemas.openxmlformats.org/officeDocument/2006/relationships" id="260" r:id="Rb3de10d7ea36451c"/>
    <p:sldId xmlns:r="http://schemas.openxmlformats.org/officeDocument/2006/relationships" id="261" r:id="Rcfe758bb74f24a6b"/>
    <p:sldId xmlns:r="http://schemas.openxmlformats.org/officeDocument/2006/relationships" id="262" r:id="R3c9a695ac65e4f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6f58ab3fd4b75" /><Relationship Type="http://schemas.openxmlformats.org/officeDocument/2006/relationships/slide" Target="/ppt/slides/slide1.xml" Id="R44311334ad164219" /><Relationship Type="http://schemas.openxmlformats.org/officeDocument/2006/relationships/slide" Target="/ppt/slides/slide2.xml" Id="Re9c2c9a8e710461a" /><Relationship Type="http://schemas.openxmlformats.org/officeDocument/2006/relationships/slide" Target="/ppt/slides/slide3.xml" Id="R3a47d581eccb4b37" /><Relationship Type="http://schemas.openxmlformats.org/officeDocument/2006/relationships/slide" Target="/ppt/slides/slide4.xml" Id="Rd51bac135c6144db" /><Relationship Type="http://schemas.openxmlformats.org/officeDocument/2006/relationships/slide" Target="/ppt/slides/slide5.xml" Id="Rb3de10d7ea36451c" /><Relationship Type="http://schemas.openxmlformats.org/officeDocument/2006/relationships/slide" Target="/ppt/slides/slide6.xml" Id="Rcfe758bb74f24a6b" /><Relationship Type="http://schemas.openxmlformats.org/officeDocument/2006/relationships/slide" Target="/ppt/slides/slide7.xml" Id="R3c9a695ac65e4f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27511ca79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2aabc174d4116" /><Relationship Type="http://schemas.openxmlformats.org/officeDocument/2006/relationships/theme" Target="/ppt/slideMasters/theme/theme1.xml" Id="R150862a622d7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2aabc174d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feea7af13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a6daac9b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a50a80bd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6c8fa72a2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70bb60804e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7dee9978d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fb04d7227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