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ed177e4ea648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de0ddf78084561"/>
  </p:sldMasterIdLst>
  <p:sldIdLst>
    <p:sldId xmlns:r="http://schemas.openxmlformats.org/officeDocument/2006/relationships" id="256" r:id="R99eba66159f14012"/>
    <p:sldId xmlns:r="http://schemas.openxmlformats.org/officeDocument/2006/relationships" id="257" r:id="Rde8eaaa0e9f04a7b"/>
    <p:sldId xmlns:r="http://schemas.openxmlformats.org/officeDocument/2006/relationships" id="258" r:id="R8f36630ff2ed42e4"/>
    <p:sldId xmlns:r="http://schemas.openxmlformats.org/officeDocument/2006/relationships" id="259" r:id="R10e18cef797e441c"/>
    <p:sldId xmlns:r="http://schemas.openxmlformats.org/officeDocument/2006/relationships" id="260" r:id="R7256fc3140a64eb1"/>
    <p:sldId xmlns:r="http://schemas.openxmlformats.org/officeDocument/2006/relationships" id="261" r:id="R9036d76a93cb497d"/>
    <p:sldId xmlns:r="http://schemas.openxmlformats.org/officeDocument/2006/relationships" id="262" r:id="Rfc8c0168cbaa4c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e0ddf78084561" /><Relationship Type="http://schemas.openxmlformats.org/officeDocument/2006/relationships/slide" Target="/ppt/slides/slide1.xml" Id="R99eba66159f14012" /><Relationship Type="http://schemas.openxmlformats.org/officeDocument/2006/relationships/slide" Target="/ppt/slides/slide2.xml" Id="Rde8eaaa0e9f04a7b" /><Relationship Type="http://schemas.openxmlformats.org/officeDocument/2006/relationships/slide" Target="/ppt/slides/slide3.xml" Id="R8f36630ff2ed42e4" /><Relationship Type="http://schemas.openxmlformats.org/officeDocument/2006/relationships/slide" Target="/ppt/slides/slide4.xml" Id="R10e18cef797e441c" /><Relationship Type="http://schemas.openxmlformats.org/officeDocument/2006/relationships/slide" Target="/ppt/slides/slide5.xml" Id="R7256fc3140a64eb1" /><Relationship Type="http://schemas.openxmlformats.org/officeDocument/2006/relationships/slide" Target="/ppt/slides/slide6.xml" Id="R9036d76a93cb497d" /><Relationship Type="http://schemas.openxmlformats.org/officeDocument/2006/relationships/slide" Target="/ppt/slides/slide7.xml" Id="Rfc8c0168cbaa4c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774a8b0474e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83d10ade14a27" /><Relationship Type="http://schemas.openxmlformats.org/officeDocument/2006/relationships/theme" Target="/ppt/slideMasters/theme/theme1.xml" Id="R393e1b05017644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083d10ade14a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532a2f6bc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49014137141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a3a2458ce4c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2d9eade374d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0962deea941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d0f9a724e4a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ea1c001104c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