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22de77a6d948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727c5a43044ac4"/>
  </p:sldMasterIdLst>
  <p:sldIdLst>
    <p:sldId xmlns:r="http://schemas.openxmlformats.org/officeDocument/2006/relationships" id="256" r:id="Rad8cc60c59604b22"/>
    <p:sldId xmlns:r="http://schemas.openxmlformats.org/officeDocument/2006/relationships" id="257" r:id="R1882966c6f8640d3"/>
    <p:sldId xmlns:r="http://schemas.openxmlformats.org/officeDocument/2006/relationships" id="258" r:id="R6880d3b140f14a95"/>
    <p:sldId xmlns:r="http://schemas.openxmlformats.org/officeDocument/2006/relationships" id="259" r:id="Rb3f4b9cd479f4068"/>
    <p:sldId xmlns:r="http://schemas.openxmlformats.org/officeDocument/2006/relationships" id="260" r:id="R44f241623aa24ffa"/>
    <p:sldId xmlns:r="http://schemas.openxmlformats.org/officeDocument/2006/relationships" id="261" r:id="R8e0e9ef3ded94ef0"/>
    <p:sldId xmlns:r="http://schemas.openxmlformats.org/officeDocument/2006/relationships" id="262" r:id="Rff0f3507e98f49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727c5a43044ac4" /><Relationship Type="http://schemas.openxmlformats.org/officeDocument/2006/relationships/slide" Target="/ppt/slides/slide1.xml" Id="Rad8cc60c59604b22" /><Relationship Type="http://schemas.openxmlformats.org/officeDocument/2006/relationships/slide" Target="/ppt/slides/slide2.xml" Id="R1882966c6f8640d3" /><Relationship Type="http://schemas.openxmlformats.org/officeDocument/2006/relationships/slide" Target="/ppt/slides/slide3.xml" Id="R6880d3b140f14a95" /><Relationship Type="http://schemas.openxmlformats.org/officeDocument/2006/relationships/slide" Target="/ppt/slides/slide4.xml" Id="Rb3f4b9cd479f4068" /><Relationship Type="http://schemas.openxmlformats.org/officeDocument/2006/relationships/slide" Target="/ppt/slides/slide5.xml" Id="R44f241623aa24ffa" /><Relationship Type="http://schemas.openxmlformats.org/officeDocument/2006/relationships/slide" Target="/ppt/slides/slide6.xml" Id="R8e0e9ef3ded94ef0" /><Relationship Type="http://schemas.openxmlformats.org/officeDocument/2006/relationships/slide" Target="/ppt/slides/slide7.xml" Id="Rff0f3507e98f49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5865c4546540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5672282234252" /><Relationship Type="http://schemas.openxmlformats.org/officeDocument/2006/relationships/theme" Target="/ppt/slideMasters/theme/theme1.xml" Id="R21e2aafc86c54e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656722822342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ec354602c4a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8b9df8f9c46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f5e6cffae42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3aedabe2a46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dc7c8f81745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dd8af326d41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f6789455249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1 804 913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1 808 011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NILSEN-NYGAARD ANNA-H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NILSEN-NYGAARD MAREN-E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989 188 739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MENN HOLDING AS</a:t>
            </a:r>
          </a:p>
        </p:txBody>
      </p:sp>
    </p:spTree>
  </p:cSld>
  <p:clrMapOvr>
    <a:masterClrMapping xmlns:a="http://schemas.openxmlformats.org/drawingml/2006/main"/>
  </p:clrMapOvr>
</p:sld>
</file>