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caadbfb57a45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51963354ec4a80"/>
  </p:sldMasterIdLst>
  <p:sldIdLst>
    <p:sldId xmlns:r="http://schemas.openxmlformats.org/officeDocument/2006/relationships" id="256" r:id="Rc14b681b8ce34e4d"/>
    <p:sldId xmlns:r="http://schemas.openxmlformats.org/officeDocument/2006/relationships" id="257" r:id="R67c5c9ae38244d3b"/>
    <p:sldId xmlns:r="http://schemas.openxmlformats.org/officeDocument/2006/relationships" id="258" r:id="Ra9ae335965bb4ae2"/>
    <p:sldId xmlns:r="http://schemas.openxmlformats.org/officeDocument/2006/relationships" id="259" r:id="R54831169bab7463f"/>
    <p:sldId xmlns:r="http://schemas.openxmlformats.org/officeDocument/2006/relationships" id="260" r:id="R42fc1198b4b242e4"/>
    <p:sldId xmlns:r="http://schemas.openxmlformats.org/officeDocument/2006/relationships" id="261" r:id="R8ced1a4898a04d64"/>
    <p:sldId xmlns:r="http://schemas.openxmlformats.org/officeDocument/2006/relationships" id="262" r:id="Ra7a8fbdb8bba49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51963354ec4a80" /><Relationship Type="http://schemas.openxmlformats.org/officeDocument/2006/relationships/slide" Target="/ppt/slides/slide1.xml" Id="Rc14b681b8ce34e4d" /><Relationship Type="http://schemas.openxmlformats.org/officeDocument/2006/relationships/slide" Target="/ppt/slides/slide2.xml" Id="R67c5c9ae38244d3b" /><Relationship Type="http://schemas.openxmlformats.org/officeDocument/2006/relationships/slide" Target="/ppt/slides/slide3.xml" Id="Ra9ae335965bb4ae2" /><Relationship Type="http://schemas.openxmlformats.org/officeDocument/2006/relationships/slide" Target="/ppt/slides/slide4.xml" Id="R54831169bab7463f" /><Relationship Type="http://schemas.openxmlformats.org/officeDocument/2006/relationships/slide" Target="/ppt/slides/slide5.xml" Id="R42fc1198b4b242e4" /><Relationship Type="http://schemas.openxmlformats.org/officeDocument/2006/relationships/slide" Target="/ppt/slides/slide6.xml" Id="R8ced1a4898a04d64" /><Relationship Type="http://schemas.openxmlformats.org/officeDocument/2006/relationships/slide" Target="/ppt/slides/slide7.xml" Id="Ra7a8fbdb8bba49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2ecf47d26942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85208dcd348e9" /><Relationship Type="http://schemas.openxmlformats.org/officeDocument/2006/relationships/theme" Target="/ppt/slideMasters/theme/theme1.xml" Id="R08b76a2be6ec42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485208dcd348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0f96b09eb45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227eb792c4c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34fd50f7246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dcb19982449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c8dd781bc48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f0cbe7fd24d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ac4a7b4b947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HAVNA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HAVNA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HAVNA UTVIKLING AS ble etablert [år] og holder til i Nevlunghavn.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HAVNA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HAVNA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HAVNA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126 920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13 847 690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13 926 853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HAVNA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LILLEFJÆRE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HAVNA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Brunlanesveien 1388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3296 Nevlunghavn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paall@hrlas.no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989 187 872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HAVNA UTVIKLING AS</a:t>
            </a:r>
          </a:p>
        </p:txBody>
      </p:sp>
    </p:spTree>
  </p:cSld>
  <p:clrMapOvr>
    <a:masterClrMapping xmlns:a="http://schemas.openxmlformats.org/drawingml/2006/main"/>
  </p:clrMapOvr>
</p:sld>
</file>