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14ac7eaa3645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39f715dc8a4d46"/>
  </p:sldMasterIdLst>
  <p:sldIdLst>
    <p:sldId xmlns:r="http://schemas.openxmlformats.org/officeDocument/2006/relationships" id="256" r:id="Rcbd9ef54924a4960"/>
    <p:sldId xmlns:r="http://schemas.openxmlformats.org/officeDocument/2006/relationships" id="257" r:id="Re75695a79a7d4d09"/>
    <p:sldId xmlns:r="http://schemas.openxmlformats.org/officeDocument/2006/relationships" id="258" r:id="R4bbe14c42a6d4280"/>
    <p:sldId xmlns:r="http://schemas.openxmlformats.org/officeDocument/2006/relationships" id="259" r:id="R248d17daba384ac4"/>
    <p:sldId xmlns:r="http://schemas.openxmlformats.org/officeDocument/2006/relationships" id="260" r:id="Ra232a10a0a334440"/>
    <p:sldId xmlns:r="http://schemas.openxmlformats.org/officeDocument/2006/relationships" id="261" r:id="Rdb7e9ee012184cdf"/>
    <p:sldId xmlns:r="http://schemas.openxmlformats.org/officeDocument/2006/relationships" id="262" r:id="R141de47d2e4f46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39f715dc8a4d46" /><Relationship Type="http://schemas.openxmlformats.org/officeDocument/2006/relationships/slide" Target="/ppt/slides/slide1.xml" Id="Rcbd9ef54924a4960" /><Relationship Type="http://schemas.openxmlformats.org/officeDocument/2006/relationships/slide" Target="/ppt/slides/slide2.xml" Id="Re75695a79a7d4d09" /><Relationship Type="http://schemas.openxmlformats.org/officeDocument/2006/relationships/slide" Target="/ppt/slides/slide3.xml" Id="R4bbe14c42a6d4280" /><Relationship Type="http://schemas.openxmlformats.org/officeDocument/2006/relationships/slide" Target="/ppt/slides/slide4.xml" Id="R248d17daba384ac4" /><Relationship Type="http://schemas.openxmlformats.org/officeDocument/2006/relationships/slide" Target="/ppt/slides/slide5.xml" Id="Ra232a10a0a334440" /><Relationship Type="http://schemas.openxmlformats.org/officeDocument/2006/relationships/slide" Target="/ppt/slides/slide6.xml" Id="Rdb7e9ee012184cdf" /><Relationship Type="http://schemas.openxmlformats.org/officeDocument/2006/relationships/slide" Target="/ppt/slides/slide7.xml" Id="R141de47d2e4f46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e443434c164f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14b404ad74bd2" /><Relationship Type="http://schemas.openxmlformats.org/officeDocument/2006/relationships/theme" Target="/ppt/slideMasters/theme/theme1.xml" Id="R2fa1f9bfdb5e42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114b404ad74b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8622f491444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1b8551df845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1cf8ce6d04b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f63ec3bbf41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ff1d8c52946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d7e2810804c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ed8b081844e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A.R.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A.R.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1 100 860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4 406 941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5 072 071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JOHNSEN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Arild Johnsen, Thaulowkaia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989 187 686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