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4deacf1ff9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365d384df24bce"/>
  </p:sldMasterIdLst>
  <p:sldIdLst>
    <p:sldId xmlns:r="http://schemas.openxmlformats.org/officeDocument/2006/relationships" id="256" r:id="R2bb0c70bc75341bc"/>
    <p:sldId xmlns:r="http://schemas.openxmlformats.org/officeDocument/2006/relationships" id="257" r:id="Ra76e34baf31d478c"/>
    <p:sldId xmlns:r="http://schemas.openxmlformats.org/officeDocument/2006/relationships" id="258" r:id="Rdc9d1e37e5d6438e"/>
    <p:sldId xmlns:r="http://schemas.openxmlformats.org/officeDocument/2006/relationships" id="259" r:id="R6f1e12b5d4454eaf"/>
    <p:sldId xmlns:r="http://schemas.openxmlformats.org/officeDocument/2006/relationships" id="260" r:id="Rf431cc60c5774b14"/>
    <p:sldId xmlns:r="http://schemas.openxmlformats.org/officeDocument/2006/relationships" id="261" r:id="Rd7f74722a1e54445"/>
    <p:sldId xmlns:r="http://schemas.openxmlformats.org/officeDocument/2006/relationships" id="262" r:id="Re691c3012b4043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65d384df24bce" /><Relationship Type="http://schemas.openxmlformats.org/officeDocument/2006/relationships/slide" Target="/ppt/slides/slide1.xml" Id="R2bb0c70bc75341bc" /><Relationship Type="http://schemas.openxmlformats.org/officeDocument/2006/relationships/slide" Target="/ppt/slides/slide2.xml" Id="Ra76e34baf31d478c" /><Relationship Type="http://schemas.openxmlformats.org/officeDocument/2006/relationships/slide" Target="/ppt/slides/slide3.xml" Id="Rdc9d1e37e5d6438e" /><Relationship Type="http://schemas.openxmlformats.org/officeDocument/2006/relationships/slide" Target="/ppt/slides/slide4.xml" Id="R6f1e12b5d4454eaf" /><Relationship Type="http://schemas.openxmlformats.org/officeDocument/2006/relationships/slide" Target="/ppt/slides/slide5.xml" Id="Rf431cc60c5774b14" /><Relationship Type="http://schemas.openxmlformats.org/officeDocument/2006/relationships/slide" Target="/ppt/slides/slide6.xml" Id="Rd7f74722a1e54445" /><Relationship Type="http://schemas.openxmlformats.org/officeDocument/2006/relationships/slide" Target="/ppt/slides/slide7.xml" Id="Re691c3012b4043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3f81e001a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d22a25240432f" /><Relationship Type="http://schemas.openxmlformats.org/officeDocument/2006/relationships/theme" Target="/ppt/slideMasters/theme/theme1.xml" Id="Rfd30c8957936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ed22a25240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ec2e542e544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4d6437f02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cddb939e3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26152ab7d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7226393a74a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c5c53257346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098b17feb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